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La Lou" charset="1" panose="000005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png" Type="http://schemas.openxmlformats.org/officeDocument/2006/relationships/image"/><Relationship Id="rId4" Target="../media/image2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pn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png" Type="http://schemas.openxmlformats.org/officeDocument/2006/relationships/image"/><Relationship Id="rId4" Target="../media/image4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888" r="0" b="-12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92647" y="2344199"/>
            <a:ext cx="9989613" cy="9777334"/>
          </a:xfrm>
          <a:custGeom>
            <a:avLst/>
            <a:gdLst/>
            <a:ahLst/>
            <a:cxnLst/>
            <a:rect r="r" b="b" t="t" l="l"/>
            <a:pathLst>
              <a:path h="9777334" w="9989613">
                <a:moveTo>
                  <a:pt x="0" y="0"/>
                </a:moveTo>
                <a:lnTo>
                  <a:pt x="9989614" y="0"/>
                </a:lnTo>
                <a:lnTo>
                  <a:pt x="9989614" y="9777334"/>
                </a:lnTo>
                <a:lnTo>
                  <a:pt x="0" y="97773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099394" y="6837142"/>
            <a:ext cx="1825631" cy="2240038"/>
          </a:xfrm>
          <a:custGeom>
            <a:avLst/>
            <a:gdLst/>
            <a:ahLst/>
            <a:cxnLst/>
            <a:rect r="r" b="b" t="t" l="l"/>
            <a:pathLst>
              <a:path h="2240038" w="1825631">
                <a:moveTo>
                  <a:pt x="0" y="0"/>
                </a:moveTo>
                <a:lnTo>
                  <a:pt x="1825631" y="0"/>
                </a:lnTo>
                <a:lnTo>
                  <a:pt x="1825631" y="2240038"/>
                </a:lnTo>
                <a:lnTo>
                  <a:pt x="0" y="22400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687004" y="69361"/>
            <a:ext cx="9168843" cy="3387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85"/>
              </a:lnSpc>
              <a:spcBef>
                <a:spcPct val="0"/>
              </a:spcBef>
            </a:pPr>
            <a:r>
              <a:rPr lang="en-US" sz="16132">
                <a:solidFill>
                  <a:srgbClr val="FFFFFF"/>
                </a:solidFill>
                <a:latin typeface="La Lou"/>
                <a:ea typeface="La Lou"/>
                <a:cs typeface="La Lou"/>
                <a:sym typeface="La Lou"/>
              </a:rPr>
              <a:t>OPPOSITES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2525356" y="2391082"/>
            <a:ext cx="9810245" cy="9452835"/>
          </a:xfrm>
          <a:custGeom>
            <a:avLst/>
            <a:gdLst/>
            <a:ahLst/>
            <a:cxnLst/>
            <a:rect r="r" b="b" t="t" l="l"/>
            <a:pathLst>
              <a:path h="9452835" w="9810245">
                <a:moveTo>
                  <a:pt x="9810245" y="0"/>
                </a:moveTo>
                <a:lnTo>
                  <a:pt x="0" y="0"/>
                </a:lnTo>
                <a:lnTo>
                  <a:pt x="0" y="9452835"/>
                </a:lnTo>
                <a:lnTo>
                  <a:pt x="9810245" y="9452835"/>
                </a:lnTo>
                <a:lnTo>
                  <a:pt x="9810245" y="0"/>
                </a:lnTo>
                <a:close/>
              </a:path>
            </a:pathLst>
          </a:custGeom>
          <a:blipFill>
            <a:blip r:embed="rId3"/>
            <a:stretch>
              <a:fillRect l="0" t="-1575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1799090" y="6912703"/>
            <a:ext cx="3411631" cy="4186051"/>
          </a:xfrm>
          <a:custGeom>
            <a:avLst/>
            <a:gdLst/>
            <a:ahLst/>
            <a:cxnLst/>
            <a:rect r="r" b="b" t="t" l="l"/>
            <a:pathLst>
              <a:path h="4186051" w="3411631">
                <a:moveTo>
                  <a:pt x="3411632" y="0"/>
                </a:moveTo>
                <a:lnTo>
                  <a:pt x="0" y="0"/>
                </a:lnTo>
                <a:lnTo>
                  <a:pt x="0" y="4186051"/>
                </a:lnTo>
                <a:lnTo>
                  <a:pt x="3411632" y="4186051"/>
                </a:lnTo>
                <a:lnTo>
                  <a:pt x="341163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244773" y="6395571"/>
            <a:ext cx="5461129" cy="6700772"/>
          </a:xfrm>
          <a:custGeom>
            <a:avLst/>
            <a:gdLst/>
            <a:ahLst/>
            <a:cxnLst/>
            <a:rect r="r" b="b" t="t" l="l"/>
            <a:pathLst>
              <a:path h="6700772" w="5461129">
                <a:moveTo>
                  <a:pt x="0" y="0"/>
                </a:moveTo>
                <a:lnTo>
                  <a:pt x="5461130" y="0"/>
                </a:lnTo>
                <a:lnTo>
                  <a:pt x="5461130" y="6700772"/>
                </a:lnTo>
                <a:lnTo>
                  <a:pt x="0" y="67007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183528">
            <a:off x="9062080" y="618367"/>
            <a:ext cx="2064272" cy="2168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23"/>
              </a:lnSpc>
              <a:spcBef>
                <a:spcPct val="0"/>
              </a:spcBef>
            </a:pPr>
            <a:r>
              <a:rPr lang="en-US" sz="12302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big</a:t>
            </a:r>
          </a:p>
        </p:txBody>
      </p:sp>
      <p:sp>
        <p:nvSpPr>
          <p:cNvPr name="TextBox 7" id="7"/>
          <p:cNvSpPr txBox="true"/>
          <p:nvPr/>
        </p:nvSpPr>
        <p:spPr>
          <a:xfrm rot="742273">
            <a:off x="12533536" y="4882958"/>
            <a:ext cx="4205073" cy="2303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20"/>
              </a:lnSpc>
              <a:spcBef>
                <a:spcPct val="0"/>
              </a:spcBef>
            </a:pPr>
            <a:r>
              <a:rPr lang="en-US" sz="123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small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54" r="-1038" b="-357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83639" y="2675140"/>
            <a:ext cx="7768654" cy="9188731"/>
          </a:xfrm>
          <a:custGeom>
            <a:avLst/>
            <a:gdLst/>
            <a:ahLst/>
            <a:cxnLst/>
            <a:rect r="r" b="b" t="t" l="l"/>
            <a:pathLst>
              <a:path h="9188731" w="7768654">
                <a:moveTo>
                  <a:pt x="0" y="0"/>
                </a:moveTo>
                <a:lnTo>
                  <a:pt x="7768654" y="0"/>
                </a:lnTo>
                <a:lnTo>
                  <a:pt x="7768654" y="9188731"/>
                </a:lnTo>
                <a:lnTo>
                  <a:pt x="0" y="91887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3976069" y="6619185"/>
            <a:ext cx="2962909" cy="4428260"/>
          </a:xfrm>
          <a:custGeom>
            <a:avLst/>
            <a:gdLst/>
            <a:ahLst/>
            <a:cxnLst/>
            <a:rect r="r" b="b" t="t" l="l"/>
            <a:pathLst>
              <a:path h="4428260" w="2962909">
                <a:moveTo>
                  <a:pt x="2962908" y="0"/>
                </a:moveTo>
                <a:lnTo>
                  <a:pt x="0" y="0"/>
                </a:lnTo>
                <a:lnTo>
                  <a:pt x="0" y="4428260"/>
                </a:lnTo>
                <a:lnTo>
                  <a:pt x="2962908" y="4428260"/>
                </a:lnTo>
                <a:lnTo>
                  <a:pt x="2962908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436778" y="677531"/>
            <a:ext cx="3104423" cy="2230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9"/>
              </a:lnSpc>
              <a:spcBef>
                <a:spcPct val="0"/>
              </a:spcBef>
            </a:pPr>
            <a:r>
              <a:rPr lang="en-US" sz="12499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tall</a:t>
            </a:r>
          </a:p>
        </p:txBody>
      </p:sp>
      <p:sp>
        <p:nvSpPr>
          <p:cNvPr name="TextBox 6" id="6"/>
          <p:cNvSpPr txBox="true"/>
          <p:nvPr/>
        </p:nvSpPr>
        <p:spPr>
          <a:xfrm rot="-1421599">
            <a:off x="2633949" y="4829666"/>
            <a:ext cx="4366814" cy="232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  <a:spcBef>
                <a:spcPct val="0"/>
              </a:spcBef>
            </a:pPr>
            <a:r>
              <a:rPr lang="en-US" sz="125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short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555" r="0" b="-185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679219" y="2582283"/>
            <a:ext cx="7882652" cy="7616613"/>
          </a:xfrm>
          <a:custGeom>
            <a:avLst/>
            <a:gdLst/>
            <a:ahLst/>
            <a:cxnLst/>
            <a:rect r="r" b="b" t="t" l="l"/>
            <a:pathLst>
              <a:path h="7616613" w="7882652">
                <a:moveTo>
                  <a:pt x="0" y="0"/>
                </a:moveTo>
                <a:lnTo>
                  <a:pt x="7882652" y="0"/>
                </a:lnTo>
                <a:lnTo>
                  <a:pt x="7882652" y="7616613"/>
                </a:lnTo>
                <a:lnTo>
                  <a:pt x="0" y="76166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286872" y="8326130"/>
            <a:ext cx="2918197" cy="1864340"/>
          </a:xfrm>
          <a:custGeom>
            <a:avLst/>
            <a:gdLst/>
            <a:ahLst/>
            <a:cxnLst/>
            <a:rect r="r" b="b" t="t" l="l"/>
            <a:pathLst>
              <a:path h="1864340" w="2918197">
                <a:moveTo>
                  <a:pt x="0" y="0"/>
                </a:moveTo>
                <a:lnTo>
                  <a:pt x="2918197" y="0"/>
                </a:lnTo>
                <a:lnTo>
                  <a:pt x="2918197" y="1864340"/>
                </a:lnTo>
                <a:lnTo>
                  <a:pt x="0" y="18643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202901">
            <a:off x="12461703" y="2276444"/>
            <a:ext cx="5345050" cy="2139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  <a:spcBef>
                <a:spcPct val="0"/>
              </a:spcBef>
            </a:pPr>
            <a:r>
              <a:rPr lang="en-US" sz="125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strong</a:t>
            </a:r>
          </a:p>
        </p:txBody>
      </p:sp>
      <p:sp>
        <p:nvSpPr>
          <p:cNvPr name="TextBox 6" id="6"/>
          <p:cNvSpPr txBox="true"/>
          <p:nvPr/>
        </p:nvSpPr>
        <p:spPr>
          <a:xfrm rot="-163265">
            <a:off x="2086431" y="5762940"/>
            <a:ext cx="3603099" cy="227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  <a:spcBef>
                <a:spcPct val="0"/>
              </a:spcBef>
            </a:pPr>
            <a:r>
              <a:rPr lang="en-US" sz="125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weak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CD3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3568" y="0"/>
            <a:ext cx="19390503" cy="10761729"/>
          </a:xfrm>
          <a:custGeom>
            <a:avLst/>
            <a:gdLst/>
            <a:ahLst/>
            <a:cxnLst/>
            <a:rect r="r" b="b" t="t" l="l"/>
            <a:pathLst>
              <a:path h="10761729" w="19390503">
                <a:moveTo>
                  <a:pt x="0" y="0"/>
                </a:moveTo>
                <a:lnTo>
                  <a:pt x="19390503" y="0"/>
                </a:lnTo>
                <a:lnTo>
                  <a:pt x="19390503" y="10761729"/>
                </a:lnTo>
                <a:lnTo>
                  <a:pt x="0" y="107617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2140734"/>
            <a:ext cx="5350827" cy="6304361"/>
          </a:xfrm>
          <a:custGeom>
            <a:avLst/>
            <a:gdLst/>
            <a:ahLst/>
            <a:cxnLst/>
            <a:rect r="r" b="b" t="t" l="l"/>
            <a:pathLst>
              <a:path h="6304361" w="5350827">
                <a:moveTo>
                  <a:pt x="0" y="0"/>
                </a:moveTo>
                <a:lnTo>
                  <a:pt x="5350827" y="0"/>
                </a:lnTo>
                <a:lnTo>
                  <a:pt x="5350827" y="6304362"/>
                </a:lnTo>
                <a:lnTo>
                  <a:pt x="0" y="63043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074354" y="7635077"/>
            <a:ext cx="3358617" cy="2867419"/>
          </a:xfrm>
          <a:custGeom>
            <a:avLst/>
            <a:gdLst/>
            <a:ahLst/>
            <a:cxnLst/>
            <a:rect r="r" b="b" t="t" l="l"/>
            <a:pathLst>
              <a:path h="2867419" w="3358617">
                <a:moveTo>
                  <a:pt x="0" y="0"/>
                </a:moveTo>
                <a:lnTo>
                  <a:pt x="3358616" y="0"/>
                </a:lnTo>
                <a:lnTo>
                  <a:pt x="3358616" y="2867419"/>
                </a:lnTo>
                <a:lnTo>
                  <a:pt x="0" y="2867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263601">
            <a:off x="4897916" y="4696170"/>
            <a:ext cx="3262204" cy="2269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688"/>
              </a:lnSpc>
              <a:spcBef>
                <a:spcPct val="0"/>
              </a:spcBef>
            </a:pPr>
            <a:r>
              <a:rPr lang="en-US" sz="12634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fast</a:t>
            </a:r>
          </a:p>
        </p:txBody>
      </p:sp>
      <p:sp>
        <p:nvSpPr>
          <p:cNvPr name="TextBox 6" id="6"/>
          <p:cNvSpPr txBox="true"/>
          <p:nvPr/>
        </p:nvSpPr>
        <p:spPr>
          <a:xfrm rot="61500">
            <a:off x="12489378" y="5175248"/>
            <a:ext cx="3650551" cy="2274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  <a:spcBef>
                <a:spcPct val="0"/>
              </a:spcBef>
            </a:pPr>
            <a:r>
              <a:rPr lang="en-US" sz="125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slow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7" t="0" r="-637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684329" y="4230973"/>
            <a:ext cx="8798501" cy="6056027"/>
          </a:xfrm>
          <a:custGeom>
            <a:avLst/>
            <a:gdLst/>
            <a:ahLst/>
            <a:cxnLst/>
            <a:rect r="r" b="b" t="t" l="l"/>
            <a:pathLst>
              <a:path h="6056027" w="8798501">
                <a:moveTo>
                  <a:pt x="8798500" y="0"/>
                </a:moveTo>
                <a:lnTo>
                  <a:pt x="0" y="0"/>
                </a:lnTo>
                <a:lnTo>
                  <a:pt x="0" y="6056027"/>
                </a:lnTo>
                <a:lnTo>
                  <a:pt x="8798500" y="6056027"/>
                </a:lnTo>
                <a:lnTo>
                  <a:pt x="8798500" y="0"/>
                </a:lnTo>
                <a:close/>
              </a:path>
            </a:pathLst>
          </a:custGeom>
          <a:blipFill>
            <a:blip r:embed="rId3"/>
            <a:stretch>
              <a:fillRect l="-149" t="0" r="-14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222116">
            <a:off x="2614529" y="1271778"/>
            <a:ext cx="3979240" cy="2275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20"/>
              </a:lnSpc>
              <a:spcBef>
                <a:spcPct val="0"/>
              </a:spcBef>
            </a:pPr>
            <a:r>
              <a:rPr lang="en-US" sz="123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heavy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-1299798">
            <a:off x="10452844" y="2301966"/>
            <a:ext cx="2619790" cy="2743235"/>
          </a:xfrm>
          <a:custGeom>
            <a:avLst/>
            <a:gdLst/>
            <a:ahLst/>
            <a:cxnLst/>
            <a:rect r="r" b="b" t="t" l="l"/>
            <a:pathLst>
              <a:path h="2743235" w="2619790">
                <a:moveTo>
                  <a:pt x="2619790" y="0"/>
                </a:moveTo>
                <a:lnTo>
                  <a:pt x="0" y="0"/>
                </a:lnTo>
                <a:lnTo>
                  <a:pt x="0" y="2743235"/>
                </a:lnTo>
                <a:lnTo>
                  <a:pt x="2619790" y="2743235"/>
                </a:lnTo>
                <a:lnTo>
                  <a:pt x="261979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1753436">
            <a:off x="12077384" y="674918"/>
            <a:ext cx="3742521" cy="2264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20"/>
              </a:lnSpc>
              <a:spcBef>
                <a:spcPct val="0"/>
              </a:spcBef>
            </a:pPr>
            <a:r>
              <a:rPr lang="en-US" sz="123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light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2883730"/>
            <a:ext cx="9430918" cy="7403270"/>
          </a:xfrm>
          <a:custGeom>
            <a:avLst/>
            <a:gdLst/>
            <a:ahLst/>
            <a:cxnLst/>
            <a:rect r="r" b="b" t="t" l="l"/>
            <a:pathLst>
              <a:path h="7403270" w="9430918">
                <a:moveTo>
                  <a:pt x="0" y="0"/>
                </a:moveTo>
                <a:lnTo>
                  <a:pt x="9430918" y="0"/>
                </a:lnTo>
                <a:lnTo>
                  <a:pt x="9430918" y="7403270"/>
                </a:lnTo>
                <a:lnTo>
                  <a:pt x="0" y="74032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350873" y="6930726"/>
            <a:ext cx="3074603" cy="2951619"/>
          </a:xfrm>
          <a:custGeom>
            <a:avLst/>
            <a:gdLst/>
            <a:ahLst/>
            <a:cxnLst/>
            <a:rect r="r" b="b" t="t" l="l"/>
            <a:pathLst>
              <a:path h="2951619" w="3074603">
                <a:moveTo>
                  <a:pt x="0" y="0"/>
                </a:moveTo>
                <a:lnTo>
                  <a:pt x="3074603" y="0"/>
                </a:lnTo>
                <a:lnTo>
                  <a:pt x="3074603" y="2951619"/>
                </a:lnTo>
                <a:lnTo>
                  <a:pt x="0" y="29516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1098730">
            <a:off x="13613259" y="4950216"/>
            <a:ext cx="3839498" cy="2289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</a:pPr>
            <a:r>
              <a:rPr lang="en-US" sz="125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soft</a:t>
            </a:r>
          </a:p>
          <a:p>
            <a:pPr algn="ctr">
              <a:lnSpc>
                <a:spcPts val="17500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-782473">
            <a:off x="1850441" y="564398"/>
            <a:ext cx="3390238" cy="2257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  <a:spcBef>
                <a:spcPct val="0"/>
              </a:spcBef>
            </a:pPr>
            <a:r>
              <a:rPr lang="en-US" sz="125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hard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7" t="0" r="-63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5143500"/>
            <a:ext cx="4085654" cy="4114800"/>
          </a:xfrm>
          <a:custGeom>
            <a:avLst/>
            <a:gdLst/>
            <a:ahLst/>
            <a:cxnLst/>
            <a:rect r="r" b="b" t="t" l="l"/>
            <a:pathLst>
              <a:path h="4114800" w="4085654">
                <a:moveTo>
                  <a:pt x="0" y="0"/>
                </a:moveTo>
                <a:lnTo>
                  <a:pt x="4085654" y="0"/>
                </a:lnTo>
                <a:lnTo>
                  <a:pt x="408565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226595" y="6591192"/>
            <a:ext cx="4289719" cy="4320321"/>
          </a:xfrm>
          <a:custGeom>
            <a:avLst/>
            <a:gdLst/>
            <a:ahLst/>
            <a:cxnLst/>
            <a:rect r="r" b="b" t="t" l="l"/>
            <a:pathLst>
              <a:path h="4320321" w="4289719">
                <a:moveTo>
                  <a:pt x="0" y="0"/>
                </a:moveTo>
                <a:lnTo>
                  <a:pt x="4289719" y="0"/>
                </a:lnTo>
                <a:lnTo>
                  <a:pt x="4289719" y="4320321"/>
                </a:lnTo>
                <a:lnTo>
                  <a:pt x="0" y="4320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782473">
            <a:off x="945617" y="3063728"/>
            <a:ext cx="3817633" cy="2274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20"/>
              </a:lnSpc>
              <a:spcBef>
                <a:spcPct val="0"/>
              </a:spcBef>
            </a:pPr>
            <a:r>
              <a:rPr lang="en-US" sz="123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smile</a:t>
            </a:r>
          </a:p>
        </p:txBody>
      </p:sp>
      <p:sp>
        <p:nvSpPr>
          <p:cNvPr name="TextBox 6" id="6"/>
          <p:cNvSpPr txBox="true"/>
          <p:nvPr/>
        </p:nvSpPr>
        <p:spPr>
          <a:xfrm rot="-782473">
            <a:off x="7987252" y="4363910"/>
            <a:ext cx="4491841" cy="2328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20"/>
              </a:lnSpc>
              <a:spcBef>
                <a:spcPct val="0"/>
              </a:spcBef>
            </a:pPr>
            <a:r>
              <a:rPr lang="en-US" sz="123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frown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7" t="0" r="-2435" b="-177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79278" y="2288905"/>
            <a:ext cx="7972425" cy="8229600"/>
          </a:xfrm>
          <a:custGeom>
            <a:avLst/>
            <a:gdLst/>
            <a:ahLst/>
            <a:cxnLst/>
            <a:rect r="r" b="b" t="t" l="l"/>
            <a:pathLst>
              <a:path h="8229600" w="7972425">
                <a:moveTo>
                  <a:pt x="0" y="0"/>
                </a:moveTo>
                <a:lnTo>
                  <a:pt x="7972425" y="0"/>
                </a:lnTo>
                <a:lnTo>
                  <a:pt x="797242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1572592" y="6651543"/>
            <a:ext cx="4386675" cy="3635457"/>
          </a:xfrm>
          <a:custGeom>
            <a:avLst/>
            <a:gdLst/>
            <a:ahLst/>
            <a:cxnLst/>
            <a:rect r="r" b="b" t="t" l="l"/>
            <a:pathLst>
              <a:path h="3635457" w="4386675">
                <a:moveTo>
                  <a:pt x="4386676" y="0"/>
                </a:moveTo>
                <a:lnTo>
                  <a:pt x="0" y="0"/>
                </a:lnTo>
                <a:lnTo>
                  <a:pt x="0" y="3635457"/>
                </a:lnTo>
                <a:lnTo>
                  <a:pt x="4386676" y="3635457"/>
                </a:lnTo>
                <a:lnTo>
                  <a:pt x="438667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5" id="5"/>
          <p:cNvSpPr txBox="true"/>
          <p:nvPr/>
        </p:nvSpPr>
        <p:spPr>
          <a:xfrm rot="-69862">
            <a:off x="2200953" y="4302286"/>
            <a:ext cx="4313726" cy="23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20"/>
              </a:lnSpc>
              <a:spcBef>
                <a:spcPct val="0"/>
              </a:spcBef>
            </a:pPr>
            <a:r>
              <a:rPr lang="en-US" sz="123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young</a:t>
            </a:r>
          </a:p>
        </p:txBody>
      </p:sp>
      <p:sp>
        <p:nvSpPr>
          <p:cNvPr name="TextBox 6" id="6"/>
          <p:cNvSpPr txBox="true"/>
          <p:nvPr/>
        </p:nvSpPr>
        <p:spPr>
          <a:xfrm rot="-782473">
            <a:off x="8676099" y="6125598"/>
            <a:ext cx="2377142" cy="2175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20"/>
              </a:lnSpc>
              <a:spcBef>
                <a:spcPct val="0"/>
              </a:spcBef>
            </a:pPr>
            <a:r>
              <a:rPr lang="en-US" sz="123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old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58" t="0" r="0" b="-205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38628">
            <a:off x="4710222" y="7408456"/>
            <a:ext cx="140604" cy="284767"/>
          </a:xfrm>
          <a:custGeom>
            <a:avLst/>
            <a:gdLst/>
            <a:ahLst/>
            <a:cxnLst/>
            <a:rect r="r" b="b" t="t" l="l"/>
            <a:pathLst>
              <a:path h="284767" w="140604">
                <a:moveTo>
                  <a:pt x="0" y="0"/>
                </a:moveTo>
                <a:lnTo>
                  <a:pt x="140603" y="0"/>
                </a:lnTo>
                <a:lnTo>
                  <a:pt x="140603" y="284768"/>
                </a:lnTo>
                <a:lnTo>
                  <a:pt x="0" y="284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90664">
            <a:off x="5883302" y="6830400"/>
            <a:ext cx="140604" cy="284767"/>
          </a:xfrm>
          <a:custGeom>
            <a:avLst/>
            <a:gdLst/>
            <a:ahLst/>
            <a:cxnLst/>
            <a:rect r="r" b="b" t="t" l="l"/>
            <a:pathLst>
              <a:path h="284767" w="140604">
                <a:moveTo>
                  <a:pt x="0" y="0"/>
                </a:moveTo>
                <a:lnTo>
                  <a:pt x="140604" y="0"/>
                </a:lnTo>
                <a:lnTo>
                  <a:pt x="140604" y="284768"/>
                </a:lnTo>
                <a:lnTo>
                  <a:pt x="0" y="284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24894" y="7628571"/>
            <a:ext cx="233117" cy="472135"/>
          </a:xfrm>
          <a:custGeom>
            <a:avLst/>
            <a:gdLst/>
            <a:ahLst/>
            <a:cxnLst/>
            <a:rect r="r" b="b" t="t" l="l"/>
            <a:pathLst>
              <a:path h="472135" w="233117">
                <a:moveTo>
                  <a:pt x="0" y="0"/>
                </a:moveTo>
                <a:lnTo>
                  <a:pt x="233117" y="0"/>
                </a:lnTo>
                <a:lnTo>
                  <a:pt x="233117" y="472136"/>
                </a:lnTo>
                <a:lnTo>
                  <a:pt x="0" y="4721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4147715" y="4915384"/>
            <a:ext cx="6518495" cy="4114800"/>
          </a:xfrm>
          <a:custGeom>
            <a:avLst/>
            <a:gdLst/>
            <a:ahLst/>
            <a:cxnLst/>
            <a:rect r="r" b="b" t="t" l="l"/>
            <a:pathLst>
              <a:path h="4114800" w="6518495">
                <a:moveTo>
                  <a:pt x="6518495" y="0"/>
                </a:moveTo>
                <a:lnTo>
                  <a:pt x="0" y="0"/>
                </a:lnTo>
                <a:lnTo>
                  <a:pt x="0" y="4114800"/>
                </a:lnTo>
                <a:lnTo>
                  <a:pt x="6518495" y="4114800"/>
                </a:lnTo>
                <a:lnTo>
                  <a:pt x="651849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625399">
            <a:off x="14517066" y="2517632"/>
            <a:ext cx="2408473" cy="2198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  <a:spcBef>
                <a:spcPct val="0"/>
              </a:spcBef>
            </a:pPr>
            <a:r>
              <a:rPr lang="en-US" sz="125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dry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5924894" y="5416070"/>
            <a:ext cx="3872937" cy="3563102"/>
          </a:xfrm>
          <a:custGeom>
            <a:avLst/>
            <a:gdLst/>
            <a:ahLst/>
            <a:cxnLst/>
            <a:rect r="r" b="b" t="t" l="l"/>
            <a:pathLst>
              <a:path h="3563102" w="3872937">
                <a:moveTo>
                  <a:pt x="3872937" y="0"/>
                </a:moveTo>
                <a:lnTo>
                  <a:pt x="0" y="0"/>
                </a:lnTo>
                <a:lnTo>
                  <a:pt x="0" y="3563102"/>
                </a:lnTo>
                <a:lnTo>
                  <a:pt x="3872937" y="3563102"/>
                </a:lnTo>
                <a:lnTo>
                  <a:pt x="3872937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1598669">
            <a:off x="4601761" y="4024473"/>
            <a:ext cx="2772594" cy="2224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  <a:spcBef>
                <a:spcPct val="0"/>
              </a:spcBef>
            </a:pPr>
            <a:r>
              <a:rPr lang="en-US" sz="125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wet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797454" y="-464180"/>
            <a:ext cx="33417425" cy="11222685"/>
          </a:xfrm>
          <a:custGeom>
            <a:avLst/>
            <a:gdLst/>
            <a:ahLst/>
            <a:cxnLst/>
            <a:rect r="r" b="b" t="t" l="l"/>
            <a:pathLst>
              <a:path h="11222685" w="33417425">
                <a:moveTo>
                  <a:pt x="0" y="0"/>
                </a:moveTo>
                <a:lnTo>
                  <a:pt x="33417426" y="0"/>
                </a:lnTo>
                <a:lnTo>
                  <a:pt x="33417426" y="11222686"/>
                </a:lnTo>
                <a:lnTo>
                  <a:pt x="0" y="112226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11720" y="337630"/>
            <a:ext cx="6278555" cy="7114510"/>
          </a:xfrm>
          <a:custGeom>
            <a:avLst/>
            <a:gdLst/>
            <a:ahLst/>
            <a:cxnLst/>
            <a:rect r="r" b="b" t="t" l="l"/>
            <a:pathLst>
              <a:path h="7114510" w="6278555">
                <a:moveTo>
                  <a:pt x="0" y="0"/>
                </a:moveTo>
                <a:lnTo>
                  <a:pt x="6278555" y="0"/>
                </a:lnTo>
                <a:lnTo>
                  <a:pt x="6278555" y="7114510"/>
                </a:lnTo>
                <a:lnTo>
                  <a:pt x="0" y="711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3421881"/>
            <a:ext cx="8483016" cy="6213809"/>
          </a:xfrm>
          <a:custGeom>
            <a:avLst/>
            <a:gdLst/>
            <a:ahLst/>
            <a:cxnLst/>
            <a:rect r="r" b="b" t="t" l="l"/>
            <a:pathLst>
              <a:path h="6213809" w="8483016">
                <a:moveTo>
                  <a:pt x="0" y="0"/>
                </a:moveTo>
                <a:lnTo>
                  <a:pt x="8483016" y="0"/>
                </a:lnTo>
                <a:lnTo>
                  <a:pt x="8483016" y="6213809"/>
                </a:lnTo>
                <a:lnTo>
                  <a:pt x="0" y="621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134167">
            <a:off x="13917004" y="5074465"/>
            <a:ext cx="4042031" cy="229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  <a:spcBef>
                <a:spcPct val="0"/>
              </a:spcBef>
            </a:pPr>
            <a:r>
              <a:rPr lang="en-US" sz="125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clean</a:t>
            </a:r>
          </a:p>
        </p:txBody>
      </p:sp>
      <p:sp>
        <p:nvSpPr>
          <p:cNvPr name="TextBox 6" id="6"/>
          <p:cNvSpPr txBox="true"/>
          <p:nvPr/>
        </p:nvSpPr>
        <p:spPr>
          <a:xfrm rot="-489860">
            <a:off x="434843" y="1704824"/>
            <a:ext cx="3663709" cy="2274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  <a:spcBef>
                <a:spcPct val="0"/>
              </a:spcBef>
            </a:pPr>
            <a:r>
              <a:rPr lang="en-US" sz="12500">
                <a:solidFill>
                  <a:srgbClr val="F0F4F8"/>
                </a:solidFill>
                <a:latin typeface="La Lou"/>
                <a:ea typeface="La Lou"/>
                <a:cs typeface="La Lou"/>
                <a:sym typeface="La Lou"/>
              </a:rPr>
              <a:t>dirty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DAGgGJINltk</dc:identifier>
  <dcterms:modified xsi:type="dcterms:W3CDTF">2011-08-01T06:04:30Z</dcterms:modified>
  <cp:revision>1</cp:revision>
  <dc:title>Colorful Opposites English Vocabulary Presentation</dc:title>
</cp:coreProperties>
</file>