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3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10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0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52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92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4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07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18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63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82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40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4/26/2023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65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5" Type="http://schemas.microsoft.com/office/2007/relationships/media" Target="../media/media3.mp3"/><Relationship Id="rId1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audio" Target="../media/media2.m4a"/><Relationship Id="rId9" Type="http://schemas.openxmlformats.org/officeDocument/2006/relationships/image" Target="../media/image2.gif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18" Type="http://schemas.openxmlformats.org/officeDocument/2006/relationships/image" Target="../media/image17.gif"/><Relationship Id="rId26" Type="http://schemas.openxmlformats.org/officeDocument/2006/relationships/image" Target="../media/image21.png"/><Relationship Id="rId3" Type="http://schemas.microsoft.com/office/2007/relationships/media" Target="../media/media5.m4a"/><Relationship Id="rId21" Type="http://schemas.microsoft.com/office/2007/relationships/hdphoto" Target="../media/hdphoto5.wdp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6.png"/><Relationship Id="rId2" Type="http://schemas.openxmlformats.org/officeDocument/2006/relationships/audio" Target="../media/media4.m4a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microsoft.com/office/2007/relationships/media" Target="../media/media4.m4a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24" Type="http://schemas.openxmlformats.org/officeDocument/2006/relationships/image" Target="../media/image4.gi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23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openxmlformats.org/officeDocument/2006/relationships/image" Target="../media/image18.jpeg"/><Relationship Id="rId4" Type="http://schemas.openxmlformats.org/officeDocument/2006/relationships/audio" Target="../media/media5.m4a"/><Relationship Id="rId9" Type="http://schemas.openxmlformats.org/officeDocument/2006/relationships/image" Target="../media/image9.jpe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7.gif"/><Relationship Id="rId26" Type="http://schemas.microsoft.com/office/2007/relationships/hdphoto" Target="../media/hdphoto9.wdp"/><Relationship Id="rId21" Type="http://schemas.openxmlformats.org/officeDocument/2006/relationships/image" Target="../media/image13.png"/><Relationship Id="rId34" Type="http://schemas.openxmlformats.org/officeDocument/2006/relationships/image" Target="../media/image18.jpeg"/><Relationship Id="rId7" Type="http://schemas.microsoft.com/office/2007/relationships/media" Target="../media/media9.m4a"/><Relationship Id="rId12" Type="http://schemas.openxmlformats.org/officeDocument/2006/relationships/image" Target="../media/image8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33" Type="http://schemas.openxmlformats.org/officeDocument/2006/relationships/image" Target="../media/image26.png"/><Relationship Id="rId2" Type="http://schemas.openxmlformats.org/officeDocument/2006/relationships/audio" Target="../media/media6.m4a"/><Relationship Id="rId16" Type="http://schemas.openxmlformats.org/officeDocument/2006/relationships/image" Target="../media/image11.png"/><Relationship Id="rId20" Type="http://schemas.microsoft.com/office/2007/relationships/hdphoto" Target="../media/hdphoto4.wdp"/><Relationship Id="rId29" Type="http://schemas.openxmlformats.org/officeDocument/2006/relationships/image" Target="../media/image4.gif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image" Target="../media/image15.jpeg"/><Relationship Id="rId24" Type="http://schemas.microsoft.com/office/2007/relationships/hdphoto" Target="../media/hdphoto8.wdp"/><Relationship Id="rId32" Type="http://schemas.microsoft.com/office/2017/06/relationships/model3d" Target="../media/model3d2.glb"/><Relationship Id="rId37" Type="http://schemas.microsoft.com/office/2007/relationships/hdphoto" Target="../media/hdphoto10.wdp"/><Relationship Id="rId5" Type="http://schemas.microsoft.com/office/2007/relationships/media" Target="../media/media8.m4a"/><Relationship Id="rId15" Type="http://schemas.openxmlformats.org/officeDocument/2006/relationships/image" Target="../media/image10.png"/><Relationship Id="rId23" Type="http://schemas.openxmlformats.org/officeDocument/2006/relationships/image" Target="../media/image22.png"/><Relationship Id="rId28" Type="http://schemas.openxmlformats.org/officeDocument/2006/relationships/hyperlink" Target="https://huesosdelcraneomedicina.blogspot.com/2016/" TargetMode="External"/><Relationship Id="rId36" Type="http://schemas.openxmlformats.org/officeDocument/2006/relationships/image" Target="../media/image27.png"/><Relationship Id="rId10" Type="http://schemas.openxmlformats.org/officeDocument/2006/relationships/image" Target="../media/image7.jpg"/><Relationship Id="rId19" Type="http://schemas.openxmlformats.org/officeDocument/2006/relationships/image" Target="../media/image12.png"/><Relationship Id="rId31" Type="http://schemas.openxmlformats.org/officeDocument/2006/relationships/image" Target="../media/image25.png"/><Relationship Id="rId4" Type="http://schemas.openxmlformats.org/officeDocument/2006/relationships/audio" Target="../media/media7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jpeg"/><Relationship Id="rId22" Type="http://schemas.openxmlformats.org/officeDocument/2006/relationships/image" Target="../media/image14.png"/><Relationship Id="rId27" Type="http://schemas.openxmlformats.org/officeDocument/2006/relationships/image" Target="../media/image24.png"/><Relationship Id="rId30" Type="http://schemas.microsoft.com/office/2017/06/relationships/model3d" Target="../media/model3d1.glb"/><Relationship Id="rId35" Type="http://schemas.openxmlformats.org/officeDocument/2006/relationships/image" Target="../media/image6.png"/><Relationship Id="rId8" Type="http://schemas.openxmlformats.org/officeDocument/2006/relationships/audio" Target="../media/media9.m4a"/><Relationship Id="rId3" Type="http://schemas.microsoft.com/office/2007/relationships/media" Target="../media/media7.m4a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8.m4a"/><Relationship Id="rId18" Type="http://schemas.openxmlformats.org/officeDocument/2006/relationships/audio" Target="../media/media16.m4a"/><Relationship Id="rId26" Type="http://schemas.openxmlformats.org/officeDocument/2006/relationships/image" Target="../media/image12.png"/><Relationship Id="rId39" Type="http://schemas.openxmlformats.org/officeDocument/2006/relationships/image" Target="../media/image30.png"/><Relationship Id="rId21" Type="http://schemas.openxmlformats.org/officeDocument/2006/relationships/image" Target="../media/image9.jpeg"/><Relationship Id="rId34" Type="http://schemas.microsoft.com/office/2007/relationships/hdphoto" Target="../media/hdphoto9.wdp"/><Relationship Id="rId42" Type="http://schemas.openxmlformats.org/officeDocument/2006/relationships/image" Target="../media/image6.png"/><Relationship Id="rId7" Type="http://schemas.microsoft.com/office/2007/relationships/media" Target="../media/media13.m4a"/><Relationship Id="rId2" Type="http://schemas.openxmlformats.org/officeDocument/2006/relationships/audio" Target="../media/media10.m4a"/><Relationship Id="rId16" Type="http://schemas.openxmlformats.org/officeDocument/2006/relationships/audio" Target="../media/media15.m4a"/><Relationship Id="rId20" Type="http://schemas.openxmlformats.org/officeDocument/2006/relationships/image" Target="../media/image7.jpg"/><Relationship Id="rId29" Type="http://schemas.openxmlformats.org/officeDocument/2006/relationships/image" Target="../media/image8.png"/><Relationship Id="rId41" Type="http://schemas.openxmlformats.org/officeDocument/2006/relationships/image" Target="../media/image31.png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microsoft.com/office/2007/relationships/media" Target="../media/media7.m4a"/><Relationship Id="rId24" Type="http://schemas.openxmlformats.org/officeDocument/2006/relationships/image" Target="../media/image13.png"/><Relationship Id="rId32" Type="http://schemas.microsoft.com/office/2007/relationships/hdphoto" Target="../media/hdphoto8.wdp"/><Relationship Id="rId37" Type="http://schemas.openxmlformats.org/officeDocument/2006/relationships/image" Target="../media/image29.png"/><Relationship Id="rId40" Type="http://schemas.microsoft.com/office/2017/06/relationships/model3d" Target="../media/model3d4.glb"/><Relationship Id="rId5" Type="http://schemas.microsoft.com/office/2007/relationships/media" Target="../media/media12.m4a"/><Relationship Id="rId15" Type="http://schemas.microsoft.com/office/2007/relationships/media" Target="../media/media15.m4a"/><Relationship Id="rId23" Type="http://schemas.openxmlformats.org/officeDocument/2006/relationships/image" Target="../media/image11.png"/><Relationship Id="rId28" Type="http://schemas.openxmlformats.org/officeDocument/2006/relationships/image" Target="../media/image28.jpeg"/><Relationship Id="rId36" Type="http://schemas.microsoft.com/office/2017/06/relationships/model3d" Target="../media/model3d1.glb"/><Relationship Id="rId10" Type="http://schemas.openxmlformats.org/officeDocument/2006/relationships/audio" Target="../media/media14.m4a"/><Relationship Id="rId19" Type="http://schemas.openxmlformats.org/officeDocument/2006/relationships/slideLayout" Target="../slideLayouts/slideLayout7.xml"/><Relationship Id="rId31" Type="http://schemas.openxmlformats.org/officeDocument/2006/relationships/image" Target="../media/image22.png"/><Relationship Id="rId44" Type="http://schemas.openxmlformats.org/officeDocument/2006/relationships/image" Target="../media/image33.gif"/><Relationship Id="rId4" Type="http://schemas.openxmlformats.org/officeDocument/2006/relationships/audio" Target="../media/media11.m4a"/><Relationship Id="rId9" Type="http://schemas.microsoft.com/office/2007/relationships/media" Target="../media/media14.m4a"/><Relationship Id="rId14" Type="http://schemas.openxmlformats.org/officeDocument/2006/relationships/audio" Target="../media/media8.m4a"/><Relationship Id="rId22" Type="http://schemas.openxmlformats.org/officeDocument/2006/relationships/image" Target="../media/image10.png"/><Relationship Id="rId27" Type="http://schemas.microsoft.com/office/2007/relationships/hdphoto" Target="../media/hdphoto4.wdp"/><Relationship Id="rId30" Type="http://schemas.microsoft.com/office/2007/relationships/hdphoto" Target="../media/hdphoto3.wdp"/><Relationship Id="rId35" Type="http://schemas.openxmlformats.org/officeDocument/2006/relationships/image" Target="../media/image4.gif"/><Relationship Id="rId43" Type="http://schemas.openxmlformats.org/officeDocument/2006/relationships/image" Target="../media/image32.jpg"/><Relationship Id="rId8" Type="http://schemas.openxmlformats.org/officeDocument/2006/relationships/audio" Target="../media/media13.m4a"/><Relationship Id="rId3" Type="http://schemas.microsoft.com/office/2007/relationships/media" Target="../media/media11.m4a"/><Relationship Id="rId12" Type="http://schemas.openxmlformats.org/officeDocument/2006/relationships/audio" Target="../media/media7.m4a"/><Relationship Id="rId17" Type="http://schemas.microsoft.com/office/2007/relationships/media" Target="../media/media16.m4a"/><Relationship Id="rId25" Type="http://schemas.openxmlformats.org/officeDocument/2006/relationships/image" Target="../media/image14.png"/><Relationship Id="rId33" Type="http://schemas.openxmlformats.org/officeDocument/2006/relationships/image" Target="../media/image23.png"/><Relationship Id="rId38" Type="http://schemas.microsoft.com/office/2017/06/relationships/model3d" Target="../media/model3d3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6">
            <a:extLst>
              <a:ext uri="{FF2B5EF4-FFF2-40B4-BE49-F238E27FC236}">
                <a16:creationId xmlns:a16="http://schemas.microsoft.com/office/drawing/2014/main" id="{E7C80B9C-CCB9-42D2-B7D6-BDA09F3EA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8" name="Immagine 7" descr="Immagine che contiene abbigliamento&#10;&#10;Descrizione generata automaticamente">
            <a:extLst>
              <a:ext uri="{FF2B5EF4-FFF2-40B4-BE49-F238E27FC236}">
                <a16:creationId xmlns:a16="http://schemas.microsoft.com/office/drawing/2014/main" id="{B9BCF5D2-0AF6-C59A-4B99-6F85C6E2BD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"/>
          <a:stretch/>
        </p:blipFill>
        <p:spPr>
          <a:xfrm>
            <a:off x="2645048" y="1838103"/>
            <a:ext cx="1841892" cy="1555702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253B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EDD19AB2-3C1F-AE02-3EC9-BC0A92560146}"/>
              </a:ext>
            </a:extLst>
          </p:cNvPr>
          <p:cNvGrpSpPr/>
          <p:nvPr/>
        </p:nvGrpSpPr>
        <p:grpSpPr>
          <a:xfrm>
            <a:off x="7169607" y="451061"/>
            <a:ext cx="1979071" cy="2716471"/>
            <a:chOff x="6661610" y="504846"/>
            <a:chExt cx="4286875" cy="5884155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E17C7AE2-A431-318F-357A-91AC11267BAB}"/>
                </a:ext>
              </a:extLst>
            </p:cNvPr>
            <p:cNvGrpSpPr/>
            <p:nvPr/>
          </p:nvGrpSpPr>
          <p:grpSpPr>
            <a:xfrm>
              <a:off x="6661610" y="504846"/>
              <a:ext cx="4286875" cy="5884155"/>
              <a:chOff x="4808900" y="979814"/>
              <a:chExt cx="4286870" cy="5884160"/>
            </a:xfrm>
          </p:grpSpPr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66B6280D-9437-4682-D0F6-71F97D61CB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41820" y1="83407" x2="41820" y2="83407"/>
                            <a14:foregroundMark x1="39587" y1="85345" x2="39587" y2="85345"/>
                            <a14:backgroundMark x1="22605" y1="66048" x2="22605" y2="66048"/>
                            <a14:backgroundMark x1="22351" y1="67380" x2="25120" y2="77594"/>
                            <a14:backgroundMark x1="28680" y1="67017" x2="30319" y2="669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88" t="14496" r="38533" b="2403"/>
              <a:stretch/>
            </p:blipFill>
            <p:spPr>
              <a:xfrm flipH="1">
                <a:off x="4808900" y="979814"/>
                <a:ext cx="4286870" cy="5884160"/>
              </a:xfrm>
              <a:prstGeom prst="rect">
                <a:avLst/>
              </a:prstGeom>
            </p:spPr>
          </p:pic>
          <p:sp>
            <p:nvSpPr>
              <p:cNvPr id="6" name="Arco 5">
                <a:extLst>
                  <a:ext uri="{FF2B5EF4-FFF2-40B4-BE49-F238E27FC236}">
                    <a16:creationId xmlns:a16="http://schemas.microsoft.com/office/drawing/2014/main" id="{5A607038-80B9-9C20-E9AF-99F800BDEA67}"/>
                  </a:ext>
                </a:extLst>
              </p:cNvPr>
              <p:cNvSpPr/>
              <p:nvPr/>
            </p:nvSpPr>
            <p:spPr>
              <a:xfrm rot="6788064">
                <a:off x="7771069" y="1842849"/>
                <a:ext cx="263111" cy="336834"/>
              </a:xfrm>
              <a:prstGeom prst="arc">
                <a:avLst/>
              </a:prstGeom>
              <a:noFill/>
              <a:ln w="38100">
                <a:solidFill>
                  <a:srgbClr val="EF78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udy Old Style"/>
                  <a:ea typeface="+mn-ea"/>
                  <a:cs typeface="+mn-cs"/>
                </a:endParaRPr>
              </a:p>
            </p:txBody>
          </p:sp>
        </p:grpSp>
        <p:pic>
          <p:nvPicPr>
            <p:cNvPr id="1028" name="Picture 4" descr="Talking Mouth Gif">
              <a:extLst>
                <a:ext uri="{FF2B5EF4-FFF2-40B4-BE49-F238E27FC236}">
                  <a16:creationId xmlns:a16="http://schemas.microsoft.com/office/drawing/2014/main" id="{B5FE96F1-5B17-3387-4F56-EEEFDBE81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40078">
              <a:off x="9703920" y="1571244"/>
              <a:ext cx="216000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CB9E0E3D-0D04-C38C-4C2B-C1481C291FC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869" b="50990" l="18601" r="36457">
                        <a14:foregroundMark x1="18765" y1="46909" x2="18765" y2="46909"/>
                        <a14:foregroundMark x1="19207" y1="36323" x2="19207" y2="36323"/>
                        <a14:foregroundMark x1="23357" y1="27192" x2="23357" y2="27192"/>
                        <a14:foregroundMark x1="35058" y1="20444" x2="35058" y2="20444"/>
                        <a14:foregroundMark x1="35058" y1="21172" x2="35058" y2="21172"/>
                        <a14:foregroundMark x1="36503" y1="22222" x2="36503" y2="22222"/>
                        <a14:foregroundMark x1="29627" y1="21172" x2="29627" y2="21172"/>
                        <a14:foregroundMark x1="24615" y1="25455" x2="24615" y2="25455"/>
                        <a14:foregroundMark x1="24289" y1="25899" x2="24289" y2="25899"/>
                        <a14:foregroundMark x1="23613" y1="26747" x2="23613" y2="26747"/>
                        <a14:foregroundMark x1="19207" y1="51030" x2="19207" y2="51030"/>
                        <a14:foregroundMark x1="18601" y1="38828" x2="18601" y2="38828"/>
                        <a14:backgroundMark x1="30746" y1="29253" x2="30746" y2="29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0" t="15203" r="62698" b="47500"/>
          <a:stretch/>
        </p:blipFill>
        <p:spPr>
          <a:xfrm rot="13611465">
            <a:off x="-125039" y="-1183481"/>
            <a:ext cx="1613647" cy="170519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0134DC6-BF03-11F3-3DDA-45218E578DB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869" b="50990" l="18601" r="36457">
                        <a14:foregroundMark x1="18765" y1="46909" x2="18765" y2="46909"/>
                        <a14:foregroundMark x1="19207" y1="36323" x2="19207" y2="36323"/>
                        <a14:foregroundMark x1="23357" y1="27192" x2="23357" y2="27192"/>
                        <a14:foregroundMark x1="35058" y1="20444" x2="35058" y2="20444"/>
                        <a14:foregroundMark x1="35058" y1="21172" x2="35058" y2="21172"/>
                        <a14:foregroundMark x1="36503" y1="22222" x2="36503" y2="22222"/>
                        <a14:foregroundMark x1="29627" y1="21172" x2="29627" y2="21172"/>
                        <a14:foregroundMark x1="24615" y1="25455" x2="24615" y2="25455"/>
                        <a14:foregroundMark x1="24289" y1="25899" x2="24289" y2="25899"/>
                        <a14:foregroundMark x1="23613" y1="26747" x2="23613" y2="26747"/>
                        <a14:foregroundMark x1="19207" y1="51030" x2="19207" y2="51030"/>
                        <a14:foregroundMark x1="18601" y1="38828" x2="18601" y2="38828"/>
                        <a14:backgroundMark x1="30746" y1="29253" x2="30746" y2="29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0" t="15203" r="62698" b="47500"/>
          <a:stretch/>
        </p:blipFill>
        <p:spPr>
          <a:xfrm rot="13611465">
            <a:off x="1405207" y="-1183481"/>
            <a:ext cx="1613647" cy="170519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479DDEE-CAD5-C26B-4EAD-C6DBDE58853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869" b="50990" l="18601" r="36457">
                        <a14:foregroundMark x1="18765" y1="46909" x2="18765" y2="46909"/>
                        <a14:foregroundMark x1="19207" y1="36323" x2="19207" y2="36323"/>
                        <a14:foregroundMark x1="23357" y1="27192" x2="23357" y2="27192"/>
                        <a14:foregroundMark x1="35058" y1="20444" x2="35058" y2="20444"/>
                        <a14:foregroundMark x1="35058" y1="21172" x2="35058" y2="21172"/>
                        <a14:foregroundMark x1="36503" y1="22222" x2="36503" y2="22222"/>
                        <a14:foregroundMark x1="29627" y1="21172" x2="29627" y2="21172"/>
                        <a14:foregroundMark x1="24615" y1="25455" x2="24615" y2="25455"/>
                        <a14:foregroundMark x1="24289" y1="25899" x2="24289" y2="25899"/>
                        <a14:foregroundMark x1="23613" y1="26747" x2="23613" y2="26747"/>
                        <a14:foregroundMark x1="19207" y1="51030" x2="19207" y2="51030"/>
                        <a14:foregroundMark x1="18601" y1="38828" x2="18601" y2="38828"/>
                        <a14:backgroundMark x1="30746" y1="29253" x2="30746" y2="29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0" t="15203" r="62698" b="47500"/>
          <a:stretch/>
        </p:blipFill>
        <p:spPr>
          <a:xfrm rot="7988535" flipV="1">
            <a:off x="2767378" y="6352422"/>
            <a:ext cx="1613647" cy="170519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8AC9A4C-49A1-7EC1-3BD3-A696B988C84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869" b="50990" l="18601" r="36457">
                        <a14:foregroundMark x1="18765" y1="46909" x2="18765" y2="46909"/>
                        <a14:foregroundMark x1="19207" y1="36323" x2="19207" y2="36323"/>
                        <a14:foregroundMark x1="23357" y1="27192" x2="23357" y2="27192"/>
                        <a14:foregroundMark x1="35058" y1="20444" x2="35058" y2="20444"/>
                        <a14:foregroundMark x1="35058" y1="21172" x2="35058" y2="21172"/>
                        <a14:foregroundMark x1="36503" y1="22222" x2="36503" y2="22222"/>
                        <a14:foregroundMark x1="29627" y1="21172" x2="29627" y2="21172"/>
                        <a14:foregroundMark x1="24615" y1="25455" x2="24615" y2="25455"/>
                        <a14:foregroundMark x1="24289" y1="25899" x2="24289" y2="25899"/>
                        <a14:foregroundMark x1="23613" y1="26747" x2="23613" y2="26747"/>
                        <a14:foregroundMark x1="19207" y1="51030" x2="19207" y2="51030"/>
                        <a14:foregroundMark x1="18601" y1="38828" x2="18601" y2="38828"/>
                        <a14:backgroundMark x1="30746" y1="29253" x2="30746" y2="29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0" t="15203" r="62698" b="47500"/>
          <a:stretch/>
        </p:blipFill>
        <p:spPr>
          <a:xfrm rot="7988535" flipV="1">
            <a:off x="4297624" y="6309391"/>
            <a:ext cx="1613647" cy="170519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D32CFF4-EF3A-35B9-4A1A-7D0E3666965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869" b="50990" l="18601" r="36457">
                        <a14:foregroundMark x1="18765" y1="46909" x2="18765" y2="46909"/>
                        <a14:foregroundMark x1="19207" y1="36323" x2="19207" y2="36323"/>
                        <a14:foregroundMark x1="23357" y1="27192" x2="23357" y2="27192"/>
                        <a14:foregroundMark x1="35058" y1="20444" x2="35058" y2="20444"/>
                        <a14:foregroundMark x1="35058" y1="21172" x2="35058" y2="21172"/>
                        <a14:foregroundMark x1="36503" y1="22222" x2="36503" y2="22222"/>
                        <a14:foregroundMark x1="29627" y1="21172" x2="29627" y2="21172"/>
                        <a14:foregroundMark x1="24615" y1="25455" x2="24615" y2="25455"/>
                        <a14:foregroundMark x1="24289" y1="25899" x2="24289" y2="25899"/>
                        <a14:foregroundMark x1="23613" y1="26747" x2="23613" y2="26747"/>
                        <a14:foregroundMark x1="19207" y1="51030" x2="19207" y2="51030"/>
                        <a14:foregroundMark x1="18601" y1="38828" x2="18601" y2="38828"/>
                        <a14:backgroundMark x1="30746" y1="29253" x2="30746" y2="29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0" t="15203" r="62698" b="47500"/>
          <a:stretch/>
        </p:blipFill>
        <p:spPr>
          <a:xfrm rot="7988535" flipV="1">
            <a:off x="5827870" y="6309391"/>
            <a:ext cx="1613647" cy="170519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840A0E9-7371-241A-2CA7-2DDB2E7E736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869" b="50990" l="18601" r="36457">
                        <a14:foregroundMark x1="18765" y1="46909" x2="18765" y2="46909"/>
                        <a14:foregroundMark x1="19207" y1="36323" x2="19207" y2="36323"/>
                        <a14:foregroundMark x1="23357" y1="27192" x2="23357" y2="27192"/>
                        <a14:foregroundMark x1="35058" y1="20444" x2="35058" y2="20444"/>
                        <a14:foregroundMark x1="35058" y1="21172" x2="35058" y2="21172"/>
                        <a14:foregroundMark x1="36503" y1="22222" x2="36503" y2="22222"/>
                        <a14:foregroundMark x1="29627" y1="21172" x2="29627" y2="21172"/>
                        <a14:foregroundMark x1="24615" y1="25455" x2="24615" y2="25455"/>
                        <a14:foregroundMark x1="24289" y1="25899" x2="24289" y2="25899"/>
                        <a14:foregroundMark x1="23613" y1="26747" x2="23613" y2="26747"/>
                        <a14:foregroundMark x1="19207" y1="51030" x2="19207" y2="51030"/>
                        <a14:foregroundMark x1="18601" y1="38828" x2="18601" y2="38828"/>
                        <a14:backgroundMark x1="30746" y1="29253" x2="30746" y2="29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0" t="15203" r="62698" b="47500"/>
          <a:stretch/>
        </p:blipFill>
        <p:spPr>
          <a:xfrm rot="7988535" flipV="1">
            <a:off x="7358116" y="6309391"/>
            <a:ext cx="1613647" cy="170519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B838A16-052C-AB52-4F4C-75DF70C714F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869" b="50990" l="18601" r="36457">
                        <a14:foregroundMark x1="18765" y1="46909" x2="18765" y2="46909"/>
                        <a14:foregroundMark x1="19207" y1="36323" x2="19207" y2="36323"/>
                        <a14:foregroundMark x1="23357" y1="27192" x2="23357" y2="27192"/>
                        <a14:foregroundMark x1="35058" y1="20444" x2="35058" y2="20444"/>
                        <a14:foregroundMark x1="35058" y1="21172" x2="35058" y2="21172"/>
                        <a14:foregroundMark x1="36503" y1="22222" x2="36503" y2="22222"/>
                        <a14:foregroundMark x1="29627" y1="21172" x2="29627" y2="21172"/>
                        <a14:foregroundMark x1="24615" y1="25455" x2="24615" y2="25455"/>
                        <a14:foregroundMark x1="24289" y1="25899" x2="24289" y2="25899"/>
                        <a14:foregroundMark x1="23613" y1="26747" x2="23613" y2="26747"/>
                        <a14:foregroundMark x1="19207" y1="51030" x2="19207" y2="51030"/>
                        <a14:foregroundMark x1="18601" y1="38828" x2="18601" y2="38828"/>
                        <a14:backgroundMark x1="30746" y1="29253" x2="30746" y2="29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0" t="15203" r="62698" b="47500"/>
          <a:stretch/>
        </p:blipFill>
        <p:spPr>
          <a:xfrm rot="13611465">
            <a:off x="9056437" y="-1183481"/>
            <a:ext cx="1613647" cy="170519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4A7E983-2FE1-372F-DD35-F81917444CB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869" b="50990" l="18601" r="36457">
                        <a14:foregroundMark x1="18765" y1="46909" x2="18765" y2="46909"/>
                        <a14:foregroundMark x1="19207" y1="36323" x2="19207" y2="36323"/>
                        <a14:foregroundMark x1="23357" y1="27192" x2="23357" y2="27192"/>
                        <a14:foregroundMark x1="35058" y1="20444" x2="35058" y2="20444"/>
                        <a14:foregroundMark x1="35058" y1="21172" x2="35058" y2="21172"/>
                        <a14:foregroundMark x1="36503" y1="22222" x2="36503" y2="22222"/>
                        <a14:foregroundMark x1="29627" y1="21172" x2="29627" y2="21172"/>
                        <a14:foregroundMark x1="24615" y1="25455" x2="24615" y2="25455"/>
                        <a14:foregroundMark x1="24289" y1="25899" x2="24289" y2="25899"/>
                        <a14:foregroundMark x1="23613" y1="26747" x2="23613" y2="26747"/>
                        <a14:foregroundMark x1="19207" y1="51030" x2="19207" y2="51030"/>
                        <a14:foregroundMark x1="18601" y1="38828" x2="18601" y2="38828"/>
                        <a14:backgroundMark x1="30746" y1="29253" x2="30746" y2="29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0" t="15203" r="62698" b="47500"/>
          <a:stretch/>
        </p:blipFill>
        <p:spPr>
          <a:xfrm rot="13611465">
            <a:off x="10586683" y="-1183481"/>
            <a:ext cx="1613647" cy="1705197"/>
          </a:xfrm>
          <a:prstGeom prst="rect">
            <a:avLst/>
          </a:prstGeom>
        </p:spPr>
      </p:pic>
      <p:pic>
        <p:nvPicPr>
          <p:cNvPr id="2" name="Ciao miei cari mi mancate tanto">
            <a:hlinkClick r:id="" action="ppaction://media"/>
            <a:extLst>
              <a:ext uri="{FF2B5EF4-FFF2-40B4-BE49-F238E27FC236}">
                <a16:creationId xmlns:a16="http://schemas.microsoft.com/office/drawing/2014/main" id="{2DB8502C-8D4D-6A99-96DB-DE9AEAF35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99264" y="5218113"/>
            <a:ext cx="271462" cy="271462"/>
          </a:xfrm>
          <a:prstGeom prst="rect">
            <a:avLst/>
          </a:prstGeom>
        </p:spPr>
      </p:pic>
      <p:pic>
        <p:nvPicPr>
          <p:cNvPr id="18" name="Oggi vi portiamo una breve e concisa lez">
            <a:hlinkClick r:id="" action="ppaction://media"/>
            <a:extLst>
              <a:ext uri="{FF2B5EF4-FFF2-40B4-BE49-F238E27FC236}">
                <a16:creationId xmlns:a16="http://schemas.microsoft.com/office/drawing/2014/main" id="{A90DBF68-2091-C916-29FE-E52DD088C6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63533" y="6054680"/>
            <a:ext cx="271462" cy="271462"/>
          </a:xfrm>
          <a:prstGeom prst="rect">
            <a:avLst/>
          </a:prstGeom>
        </p:spPr>
      </p:pic>
      <p:pic>
        <p:nvPicPr>
          <p:cNvPr id="21" name="Studio_Project">
            <a:hlinkClick r:id="" action="ppaction://media"/>
            <a:extLst>
              <a:ext uri="{FF2B5EF4-FFF2-40B4-BE49-F238E27FC236}">
                <a16:creationId xmlns:a16="http://schemas.microsoft.com/office/drawing/2014/main" id="{B36EA5E5-C9DB-5D2F-3CE0-9A64DE6811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1563" y="-919163"/>
            <a:ext cx="271462" cy="27146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36AD275-A3EA-4D81-DB4F-A0FCBCD87FC7}"/>
              </a:ext>
            </a:extLst>
          </p:cNvPr>
          <p:cNvSpPr txBox="1"/>
          <p:nvPr/>
        </p:nvSpPr>
        <p:spPr>
          <a:xfrm rot="20021264">
            <a:off x="2829072" y="2028313"/>
            <a:ext cx="7965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>
                    <a:lumMod val="95000"/>
                  </a:schemeClr>
                </a:solidFill>
              </a:rPr>
              <a:t>Studia </a:t>
            </a:r>
            <a:r>
              <a:rPr lang="en-US" sz="9600" b="1" dirty="0" err="1">
                <a:solidFill>
                  <a:schemeClr val="bg1">
                    <a:lumMod val="95000"/>
                  </a:schemeClr>
                </a:solidFill>
              </a:rPr>
              <a:t>vero</a:t>
            </a:r>
            <a:endParaRPr lang="it-IT" sz="9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47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13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parete, interni, monitor&#10;&#10;Descrizione generata automaticamente">
            <a:extLst>
              <a:ext uri="{FF2B5EF4-FFF2-40B4-BE49-F238E27FC236}">
                <a16:creationId xmlns:a16="http://schemas.microsoft.com/office/drawing/2014/main" id="{4120FA62-1A80-6CB1-3E1F-05979DC15A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7" t="11085" r="7752" b="9535"/>
          <a:stretch/>
        </p:blipFill>
        <p:spPr>
          <a:xfrm>
            <a:off x="3713262" y="1810617"/>
            <a:ext cx="4217525" cy="2415087"/>
          </a:xfrm>
          <a:prstGeom prst="rect">
            <a:avLst/>
          </a:prstGeom>
        </p:spPr>
      </p:pic>
      <p:pic>
        <p:nvPicPr>
          <p:cNvPr id="25" name="Immagine 24" descr="Immagine che contiene idrozoo&#10;&#10;Descrizione generata automaticamente">
            <a:extLst>
              <a:ext uri="{FF2B5EF4-FFF2-40B4-BE49-F238E27FC236}">
                <a16:creationId xmlns:a16="http://schemas.microsoft.com/office/drawing/2014/main" id="{C8DE47F8-2625-7BBF-2F1E-8D4335CB22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005" y="2417907"/>
            <a:ext cx="1452301" cy="1448991"/>
          </a:xfrm>
          <a:prstGeom prst="rect">
            <a:avLst/>
          </a:prstGeom>
        </p:spPr>
      </p:pic>
      <p:pic>
        <p:nvPicPr>
          <p:cNvPr id="23" name="Immagine 22" descr="Immagine che contiene testo, cornice&#10;&#10;Descrizione generata automaticamente">
            <a:extLst>
              <a:ext uri="{FF2B5EF4-FFF2-40B4-BE49-F238E27FC236}">
                <a16:creationId xmlns:a16="http://schemas.microsoft.com/office/drawing/2014/main" id="{D0591FA8-8115-A670-0C6E-BD88A5C92DA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895" y="2400180"/>
            <a:ext cx="1547993" cy="1547993"/>
          </a:xfrm>
          <a:prstGeom prst="rect">
            <a:avLst/>
          </a:prstGeom>
        </p:spPr>
      </p:pic>
      <p:pic>
        <p:nvPicPr>
          <p:cNvPr id="34" name="Immagine 33" descr="Immagine che contiene pavimento&#10;&#10;Descrizione generata automaticamente">
            <a:extLst>
              <a:ext uri="{FF2B5EF4-FFF2-40B4-BE49-F238E27FC236}">
                <a16:creationId xmlns:a16="http://schemas.microsoft.com/office/drawing/2014/main" id="{4C28CA9C-C23B-E1F3-076C-EBBD7F4D79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34" y="4437906"/>
            <a:ext cx="6996223" cy="2116171"/>
          </a:xfrm>
          <a:prstGeom prst="rect">
            <a:avLst/>
          </a:prstGeom>
        </p:spPr>
      </p:pic>
      <p:sp>
        <p:nvSpPr>
          <p:cNvPr id="48" name="Rettangolo con angoli arrotondati 47">
            <a:extLst>
              <a:ext uri="{FF2B5EF4-FFF2-40B4-BE49-F238E27FC236}">
                <a16:creationId xmlns:a16="http://schemas.microsoft.com/office/drawing/2014/main" id="{7C86C5E4-BC63-D28E-9B99-95ED1677D59B}"/>
              </a:ext>
            </a:extLst>
          </p:cNvPr>
          <p:cNvSpPr/>
          <p:nvPr/>
        </p:nvSpPr>
        <p:spPr>
          <a:xfrm>
            <a:off x="2926534" y="2673937"/>
            <a:ext cx="740866" cy="84455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83848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16" name="Immagine 15" descr="Immagine che contiene pianta, albero, palma&#10;&#10;Descrizione generata automaticamente">
            <a:extLst>
              <a:ext uri="{FF2B5EF4-FFF2-40B4-BE49-F238E27FC236}">
                <a16:creationId xmlns:a16="http://schemas.microsoft.com/office/drawing/2014/main" id="{7B3F2601-4F71-03DD-D28D-4B848AA904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1333" y1="42932" x2="21333" y2="42932"/>
                        <a14:foregroundMark x1="20485" y1="47052" x2="20485" y2="47052"/>
                        <a14:foregroundMark x1="26424" y1="46042" x2="26424" y2="46042"/>
                        <a14:foregroundMark x1="72848" y1="49071" x2="72848" y2="49071"/>
                        <a14:foregroundMark x1="80727" y1="34410" x2="80727" y2="34410"/>
                        <a14:backgroundMark x1="38182" y1="30008" x2="38182" y2="30008"/>
                        <a14:backgroundMark x1="59333" y1="27585" x2="59333" y2="27585"/>
                        <a14:backgroundMark x1="59212" y1="36349" x2="59212" y2="36349"/>
                        <a14:backgroundMark x1="58667" y1="38126" x2="58667" y2="38126"/>
                        <a14:backgroundMark x1="41091" y1="37924" x2="41091" y2="37924"/>
                        <a14:backgroundMark x1="37576" y1="34491" x2="37576" y2="34491"/>
                        <a14:backgroundMark x1="35273" y1="32795" x2="35273" y2="32795"/>
                        <a14:backgroundMark x1="62364" y1="35985" x2="62364" y2="35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99" y="2611779"/>
            <a:ext cx="1321979" cy="1982969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2EBB0E60-6B0B-391C-76CE-1E08A5F94B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87" y="2747397"/>
            <a:ext cx="511764" cy="653464"/>
          </a:xfrm>
          <a:prstGeom prst="rect">
            <a:avLst/>
          </a:prstGeom>
        </p:spPr>
      </p:pic>
      <p:pic>
        <p:nvPicPr>
          <p:cNvPr id="50" name="Immagine 49" descr="Immagine che contiene bianco, calibro, mano&#10;&#10;Descrizione generata automaticamente">
            <a:extLst>
              <a:ext uri="{FF2B5EF4-FFF2-40B4-BE49-F238E27FC236}">
                <a16:creationId xmlns:a16="http://schemas.microsoft.com/office/drawing/2014/main" id="{8FA5F860-268E-56D1-051F-62F7B300B0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10" y="1754803"/>
            <a:ext cx="772445" cy="77260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52F3FA8-E942-40C5-C7B6-DDCB0B41078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/>
          <a:stretch/>
        </p:blipFill>
        <p:spPr>
          <a:xfrm>
            <a:off x="10121773" y="2613469"/>
            <a:ext cx="1951244" cy="14613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bg1">
                <a:lumMod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6" name="Immagine 3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DBE3FE3-70C2-63F4-F75E-9734B9CCAC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649" y="3380605"/>
            <a:ext cx="3523160" cy="3458569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5D22C6D3-4E9F-D3AE-40C2-5B73E17CC2C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8"/>
          <a:stretch/>
        </p:blipFill>
        <p:spPr>
          <a:xfrm rot="260410">
            <a:off x="9349407" y="3634563"/>
            <a:ext cx="1053700" cy="65779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11C9E43-11A7-C39F-089F-B1B6B7D5B9F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3" y="2449664"/>
            <a:ext cx="1870080" cy="3223798"/>
          </a:xfrm>
          <a:prstGeom prst="rect">
            <a:avLst/>
          </a:prstGeom>
          <a:ln>
            <a:solidFill>
              <a:srgbClr val="FFAD81"/>
            </a:solidFill>
          </a:ln>
          <a:effectLst/>
          <a:scene3d>
            <a:camera prst="perspectiveContrastingLeftFacing" fov="5100000">
              <a:rot lat="21336253" lon="18870221" rev="72597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2C7CC0C0-9C8B-F39F-4250-CACD76C36A07}"/>
              </a:ext>
            </a:extLst>
          </p:cNvPr>
          <p:cNvGrpSpPr/>
          <p:nvPr/>
        </p:nvGrpSpPr>
        <p:grpSpPr>
          <a:xfrm>
            <a:off x="-118297" y="2852485"/>
            <a:ext cx="4274928" cy="4132210"/>
            <a:chOff x="5852437" y="1657218"/>
            <a:chExt cx="3123300" cy="3019029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52F60900-E37B-83C8-C8EB-C78BC9E56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972" b="97416" l="9975" r="89969">
                          <a14:foregroundMark x1="26815" y1="92370" x2="26815" y2="92370"/>
                          <a14:foregroundMark x1="42795" y1="50020" x2="43176" y2="50787"/>
                          <a14:foregroundMark x1="42512" y1="49450" x2="42795" y2="50020"/>
                          <a14:foregroundMark x1="42173" y1="48769" x2="42453" y2="49332"/>
                          <a14:foregroundMark x1="41170" y1="46750" x2="42173" y2="48769"/>
                          <a14:foregroundMark x1="34869" y1="26241" x2="34869" y2="26241"/>
                          <a14:foregroundMark x1="34869" y1="26241" x2="34869" y2="26241"/>
                          <a14:foregroundMark x1="34869" y1="25918" x2="34869" y2="25918"/>
                          <a14:foregroundMark x1="34869" y1="25918" x2="34869" y2="25918"/>
                          <a14:foregroundMark x1="23792" y1="50706" x2="23792" y2="50706"/>
                          <a14:foregroundMark x1="26363" y1="45377" x2="26363" y2="45377"/>
                          <a14:foregroundMark x1="26533" y1="44772" x2="26674" y2="44772"/>
                          <a14:foregroundMark x1="27013" y1="46306" x2="27013" y2="46306"/>
                          <a14:foregroundMark x1="26815" y1="46427" x2="26985" y2="46346"/>
                          <a14:foregroundMark x1="39587" y1="56278" x2="38888" y2="56261"/>
                          <a14:foregroundMark x1="38994" y1="56318" x2="38994" y2="56318"/>
                          <a14:foregroundMark x1="39079" y1="56237" x2="39135" y2="56237"/>
                          <a14:foregroundMark x1="39729" y1="87646" x2="38853" y2="97416"/>
                          <a14:foregroundMark x1="29302" y1="97134" x2="22388" y2="96284"/>
                          <a14:foregroundMark x1="63719" y1="37828" x2="62956" y2="38232"/>
                          <a14:foregroundMark x1="63577" y1="38111" x2="62701" y2="39403"/>
                          <a14:foregroundMark x1="61854" y1="39201" x2="61854" y2="39201"/>
                          <a14:foregroundMark x1="62172" y1="39160" x2="61712" y2="39887"/>
                          <a14:foregroundMark x1="62504" y1="38635" x2="62172" y2="39160"/>
                          <a14:foregroundMark x1="62459" y1="39160" x2="61373" y2="41098"/>
                          <a14:foregroundMark x1="63295" y1="37667" x2="62459" y2="39160"/>
                          <a14:backgroundMark x1="55072" y1="24384" x2="55920" y2="24586"/>
                          <a14:backgroundMark x1="50240" y1="24667" x2="44335" y2="23779"/>
                          <a14:backgroundMark x1="48234" y1="43642" x2="48347" y2="44086"/>
                          <a14:backgroundMark x1="20232" y1="40775" x2="20232" y2="40775"/>
                          <a14:backgroundMark x1="20232" y1="29269" x2="20232" y2="29269"/>
                          <a14:backgroundMark x1="49336" y1="48365" x2="49647" y2="47921"/>
                          <a14:backgroundMark x1="51031" y1="36859" x2="51031" y2="36859"/>
                          <a14:backgroundMark x1="49506" y1="34073" x2="57022" y2="29633"/>
                          <a14:backgroundMark x1="57022" y1="29633" x2="57756" y2="29633"/>
                          <a14:backgroundMark x1="47075" y1="67784" x2="66346" y2="65604"/>
                          <a14:backgroundMark x1="66346" y1="65604" x2="66346" y2="65604"/>
                          <a14:backgroundMark x1="50071" y1="29027" x2="47443" y2="51231"/>
                          <a14:backgroundMark x1="23283" y1="57933" x2="18819" y2="38514"/>
                          <a14:backgroundMark x1="49506" y1="49939" x2="61543" y2="29552"/>
                          <a14:backgroundMark x1="61543" y1="29552" x2="61543" y2="29552"/>
                          <a14:backgroundMark x1="43967" y1="30319" x2="44391" y2="50908"/>
                          <a14:backgroundMark x1="42752" y1="52362" x2="42752" y2="52362"/>
                          <a14:backgroundMark x1="42752" y1="54017" x2="42752" y2="54017"/>
                          <a14:backgroundMark x1="62136" y1="57247" x2="62136" y2="57247"/>
                          <a14:backgroundMark x1="62136" y1="52644" x2="59169" y2="58539"/>
                          <a14:backgroundMark x1="61656" y1="51595" x2="61769" y2="51554"/>
                          <a14:backgroundMark x1="59876" y1="54986" x2="59904" y2="55107"/>
                          <a14:backgroundMark x1="59904" y1="57368" x2="59904" y2="57368"/>
                          <a14:backgroundMark x1="58209" y1="58094" x2="58209" y2="58094"/>
                          <a14:backgroundMark x1="57756" y1="58902" x2="57728" y2="58539"/>
                          <a14:backgroundMark x1="56118" y1="42471" x2="56231" y2="42551"/>
                          <a14:backgroundMark x1="57587" y1="41340" x2="54337" y2="46387"/>
                          <a14:backgroundMark x1="58067" y1="42834" x2="55524" y2="46831"/>
                          <a14:backgroundMark x1="40492" y1="46346" x2="40741" y2="47128"/>
                          <a14:backgroundMark x1="41424" y1="48769" x2="41424" y2="48769"/>
                          <a14:backgroundMark x1="41678" y1="49132" x2="41678" y2="49132"/>
                          <a14:backgroundMark x1="41820" y1="50020" x2="41820" y2="50020"/>
                          <a14:backgroundMark x1="41848" y1="50182" x2="41933" y2="50262"/>
                          <a14:backgroundMark x1="42102" y1="50747" x2="42187" y2="50868"/>
                          <a14:backgroundMark x1="42215" y1="50989" x2="42215" y2="50989"/>
                          <a14:backgroundMark x1="42328" y1="51393" x2="42357" y2="51433"/>
                          <a14:backgroundMark x1="42413" y1="51635" x2="42470" y2="51797"/>
                          <a14:backgroundMark x1="42498" y1="52079" x2="42498" y2="52079"/>
                          <a14:backgroundMark x1="42583" y1="52321" x2="42611" y2="52442"/>
                          <a14:backgroundMark x1="42667" y1="52604" x2="42667" y2="52604"/>
                          <a14:backgroundMark x1="42724" y1="52846" x2="42724" y2="52846"/>
                          <a14:backgroundMark x1="42357" y1="50949" x2="42357" y2="50949"/>
                          <a14:backgroundMark x1="42300" y1="50908" x2="42300" y2="50908"/>
                          <a14:backgroundMark x1="42215" y1="50505" x2="42215" y2="50505"/>
                          <a14:backgroundMark x1="65188" y1="58539" x2="65188" y2="58539"/>
                          <a14:backgroundMark x1="61854" y1="59306" x2="61854" y2="59306"/>
                          <a14:backgroundMark x1="45832" y1="42874" x2="45832" y2="42874"/>
                          <a14:backgroundMark x1="61430" y1="57610" x2="61430" y2="57610"/>
                          <a14:backgroundMark x1="63125" y1="59225" x2="63125" y2="59225"/>
                          <a14:backgroundMark x1="30997" y1="24384" x2="30997" y2="24384"/>
                          <a14:backgroundMark x1="33682" y1="25071" x2="33682" y2="25071"/>
                          <a14:backgroundMark x1="34275" y1="25474" x2="34275" y2="25474"/>
                          <a14:backgroundMark x1="34671" y1="25999" x2="34671" y2="25999"/>
                          <a14:backgroundMark x1="24866" y1="31772" x2="22379" y2="37303"/>
                          <a14:backgroundMark x1="24385" y1="51797" x2="24385" y2="51797"/>
                          <a14:backgroundMark x1="25346" y1="49011" x2="25177" y2="48325"/>
                          <a14:backgroundMark x1="24979" y1="49939" x2="24979" y2="49939"/>
                          <a14:backgroundMark x1="25516" y1="48486" x2="25516" y2="48486"/>
                          <a14:backgroundMark x1="26900" y1="57650" x2="26900" y2="57650"/>
                          <a14:backgroundMark x1="27437" y1="55793" x2="27437" y2="55793"/>
                          <a14:backgroundMark x1="37186" y1="55713" x2="37186" y2="55713"/>
                          <a14:backgroundMark x1="36705" y1="55470" x2="36705" y2="55470"/>
                          <a14:backgroundMark x1="26844" y1="30440" x2="18536" y2="32216"/>
                          <a14:backgroundMark x1="18536" y1="32216" x2="20062" y2="42229"/>
                          <a14:backgroundMark x1="20062" y1="42229" x2="24272" y2="38434"/>
                          <a14:backgroundMark x1="24272" y1="38434" x2="26335" y2="30884"/>
                          <a14:backgroundMark x1="26335" y1="30884" x2="26335" y2="30803"/>
                          <a14:backgroundMark x1="25996" y1="44086" x2="25996" y2="44086"/>
                          <a14:backgroundMark x1="26335" y1="44086" x2="26250" y2="44166"/>
                          <a14:backgroundMark x1="26109" y1="44489" x2="25742" y2="44772"/>
                          <a14:backgroundMark x1="26250" y1="46427" x2="24357" y2="49334"/>
                          <a14:backgroundMark x1="36253" y1="55147" x2="36253" y2="55147"/>
                          <a14:backgroundMark x1="38740" y1="55914" x2="37214" y2="55753"/>
                          <a14:backgroundMark x1="43035" y1="64877" x2="43035" y2="64877"/>
                          <a14:backgroundMark x1="42978" y1="23537" x2="49025" y2="21397"/>
                          <a14:backgroundMark x1="49025" y1="21397" x2="59452" y2="21599"/>
                          <a14:backgroundMark x1="63802" y1="39953" x2="67307" y2="54744"/>
                          <a14:backgroundMark x1="59452" y1="21599" x2="63018" y2="36643"/>
                          <a14:backgroundMark x1="67307" y1="54744" x2="67364" y2="56036"/>
                          <a14:backgroundMark x1="25657" y1="28179" x2="16897" y2="33751"/>
                          <a14:backgroundMark x1="16897" y1="33751" x2="17999" y2="54340"/>
                          <a14:backgroundMark x1="22436" y1="96165" x2="22436" y2="96407"/>
                          <a14:backgroundMark x1="22436" y1="96407" x2="21249" y2="96044"/>
                          <a14:backgroundMark x1="83696" y1="44772" x2="83696" y2="44772"/>
                          <a14:backgroundMark x1="85617" y1="70085" x2="86041" y2="70246"/>
                          <a14:backgroundMark x1="63784" y1="40012" x2="64255" y2="41704"/>
                          <a14:backgroundMark x1="61712" y1="39160" x2="61712" y2="39160"/>
                          <a14:backgroundMark x1="26392" y1="72911" x2="26392" y2="72911"/>
                          <a14:backgroundMark x1="26392" y1="72911" x2="26392" y2="72911"/>
                          <a14:backgroundMark x1="26392" y1="72911" x2="26392" y2="72911"/>
                          <a14:backgroundMark x1="27409" y1="72467" x2="27409" y2="724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8" t="19279" r="33691" b="1740"/>
            <a:stretch/>
          </p:blipFill>
          <p:spPr>
            <a:xfrm>
              <a:off x="5852437" y="1657218"/>
              <a:ext cx="3123300" cy="2976553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F7CBE5E-D3A2-5A5B-5F27-EE9F79669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972" b="97416" l="9975" r="89969">
                          <a14:foregroundMark x1="26815" y1="92370" x2="26815" y2="92370"/>
                          <a14:foregroundMark x1="42795" y1="50020" x2="43176" y2="50787"/>
                          <a14:foregroundMark x1="42512" y1="49450" x2="42795" y2="50020"/>
                          <a14:foregroundMark x1="42173" y1="48769" x2="42453" y2="49332"/>
                          <a14:foregroundMark x1="41170" y1="46750" x2="42173" y2="48769"/>
                          <a14:foregroundMark x1="34869" y1="26241" x2="34869" y2="26241"/>
                          <a14:foregroundMark x1="34869" y1="26241" x2="34869" y2="26241"/>
                          <a14:foregroundMark x1="34869" y1="25918" x2="34869" y2="25918"/>
                          <a14:foregroundMark x1="34869" y1="25918" x2="34869" y2="25918"/>
                          <a14:foregroundMark x1="23792" y1="50706" x2="23792" y2="50706"/>
                          <a14:foregroundMark x1="26363" y1="45377" x2="26363" y2="45377"/>
                          <a14:foregroundMark x1="26533" y1="44772" x2="26674" y2="44772"/>
                          <a14:foregroundMark x1="27013" y1="46306" x2="27013" y2="46306"/>
                          <a14:foregroundMark x1="26815" y1="46427" x2="26985" y2="46346"/>
                          <a14:foregroundMark x1="39587" y1="56278" x2="38888" y2="56261"/>
                          <a14:foregroundMark x1="38994" y1="56318" x2="38994" y2="56318"/>
                          <a14:foregroundMark x1="39079" y1="56237" x2="39135" y2="56237"/>
                          <a14:foregroundMark x1="39729" y1="87646" x2="38853" y2="97416"/>
                          <a14:foregroundMark x1="29302" y1="97134" x2="22388" y2="96284"/>
                          <a14:foregroundMark x1="63719" y1="37828" x2="62956" y2="38232"/>
                          <a14:foregroundMark x1="63577" y1="38111" x2="62701" y2="39403"/>
                          <a14:foregroundMark x1="61854" y1="39201" x2="61854" y2="39201"/>
                          <a14:foregroundMark x1="62172" y1="39160" x2="61712" y2="39887"/>
                          <a14:foregroundMark x1="62504" y1="38635" x2="62172" y2="39160"/>
                          <a14:foregroundMark x1="62459" y1="39160" x2="61373" y2="41098"/>
                          <a14:foregroundMark x1="63295" y1="37667" x2="62459" y2="39160"/>
                          <a14:backgroundMark x1="55072" y1="24384" x2="55920" y2="24586"/>
                          <a14:backgroundMark x1="50240" y1="24667" x2="44335" y2="23779"/>
                          <a14:backgroundMark x1="48234" y1="43642" x2="48347" y2="44086"/>
                          <a14:backgroundMark x1="20232" y1="40775" x2="20232" y2="40775"/>
                          <a14:backgroundMark x1="20232" y1="29269" x2="20232" y2="29269"/>
                          <a14:backgroundMark x1="49336" y1="48365" x2="49647" y2="47921"/>
                          <a14:backgroundMark x1="51031" y1="36859" x2="51031" y2="36859"/>
                          <a14:backgroundMark x1="49506" y1="34073" x2="57022" y2="29633"/>
                          <a14:backgroundMark x1="57022" y1="29633" x2="57756" y2="29633"/>
                          <a14:backgroundMark x1="47075" y1="67784" x2="66346" y2="65604"/>
                          <a14:backgroundMark x1="66346" y1="65604" x2="66346" y2="65604"/>
                          <a14:backgroundMark x1="50071" y1="29027" x2="47443" y2="51231"/>
                          <a14:backgroundMark x1="23283" y1="57933" x2="18819" y2="38514"/>
                          <a14:backgroundMark x1="49506" y1="49939" x2="61543" y2="29552"/>
                          <a14:backgroundMark x1="61543" y1="29552" x2="61543" y2="29552"/>
                          <a14:backgroundMark x1="43967" y1="30319" x2="44391" y2="50908"/>
                          <a14:backgroundMark x1="42752" y1="52362" x2="42752" y2="52362"/>
                          <a14:backgroundMark x1="42752" y1="54017" x2="42752" y2="54017"/>
                          <a14:backgroundMark x1="62136" y1="57247" x2="62136" y2="57247"/>
                          <a14:backgroundMark x1="62136" y1="52644" x2="59169" y2="58539"/>
                          <a14:backgroundMark x1="61656" y1="51595" x2="61769" y2="51554"/>
                          <a14:backgroundMark x1="59876" y1="54986" x2="59904" y2="55107"/>
                          <a14:backgroundMark x1="59904" y1="57368" x2="59904" y2="57368"/>
                          <a14:backgroundMark x1="58209" y1="58094" x2="58209" y2="58094"/>
                          <a14:backgroundMark x1="57756" y1="58902" x2="57728" y2="58539"/>
                          <a14:backgroundMark x1="56118" y1="42471" x2="56231" y2="42551"/>
                          <a14:backgroundMark x1="57587" y1="41340" x2="54337" y2="46387"/>
                          <a14:backgroundMark x1="58067" y1="42834" x2="55524" y2="46831"/>
                          <a14:backgroundMark x1="40492" y1="46346" x2="40741" y2="47128"/>
                          <a14:backgroundMark x1="41424" y1="48769" x2="41424" y2="48769"/>
                          <a14:backgroundMark x1="41678" y1="49132" x2="41678" y2="49132"/>
                          <a14:backgroundMark x1="41820" y1="50020" x2="41820" y2="50020"/>
                          <a14:backgroundMark x1="41848" y1="50182" x2="41933" y2="50262"/>
                          <a14:backgroundMark x1="42102" y1="50747" x2="42187" y2="50868"/>
                          <a14:backgroundMark x1="42215" y1="50989" x2="42215" y2="50989"/>
                          <a14:backgroundMark x1="42328" y1="51393" x2="42357" y2="51433"/>
                          <a14:backgroundMark x1="42413" y1="51635" x2="42470" y2="51797"/>
                          <a14:backgroundMark x1="42498" y1="52079" x2="42498" y2="52079"/>
                          <a14:backgroundMark x1="42583" y1="52321" x2="42611" y2="52442"/>
                          <a14:backgroundMark x1="42667" y1="52604" x2="42667" y2="52604"/>
                          <a14:backgroundMark x1="42724" y1="52846" x2="42724" y2="52846"/>
                          <a14:backgroundMark x1="42357" y1="50949" x2="42357" y2="50949"/>
                          <a14:backgroundMark x1="42300" y1="50908" x2="42300" y2="50908"/>
                          <a14:backgroundMark x1="42215" y1="50505" x2="42215" y2="50505"/>
                          <a14:backgroundMark x1="65188" y1="58539" x2="65188" y2="58539"/>
                          <a14:backgroundMark x1="61854" y1="59306" x2="61854" y2="59306"/>
                          <a14:backgroundMark x1="45832" y1="42874" x2="45832" y2="42874"/>
                          <a14:backgroundMark x1="61430" y1="57610" x2="61430" y2="57610"/>
                          <a14:backgroundMark x1="63125" y1="59225" x2="63125" y2="59225"/>
                          <a14:backgroundMark x1="30997" y1="24384" x2="30997" y2="24384"/>
                          <a14:backgroundMark x1="33682" y1="25071" x2="33682" y2="25071"/>
                          <a14:backgroundMark x1="34275" y1="25474" x2="34275" y2="25474"/>
                          <a14:backgroundMark x1="34671" y1="25999" x2="34671" y2="25999"/>
                          <a14:backgroundMark x1="24866" y1="31772" x2="22379" y2="37303"/>
                          <a14:backgroundMark x1="24385" y1="51797" x2="24385" y2="51797"/>
                          <a14:backgroundMark x1="25346" y1="49011" x2="25177" y2="48325"/>
                          <a14:backgroundMark x1="24979" y1="49939" x2="24979" y2="49939"/>
                          <a14:backgroundMark x1="25516" y1="48486" x2="25516" y2="48486"/>
                          <a14:backgroundMark x1="26900" y1="57650" x2="26900" y2="57650"/>
                          <a14:backgroundMark x1="27437" y1="55793" x2="27437" y2="55793"/>
                          <a14:backgroundMark x1="37186" y1="55713" x2="37186" y2="55713"/>
                          <a14:backgroundMark x1="36705" y1="55470" x2="36705" y2="55470"/>
                          <a14:backgroundMark x1="26844" y1="30440" x2="18536" y2="32216"/>
                          <a14:backgroundMark x1="18536" y1="32216" x2="20062" y2="42229"/>
                          <a14:backgroundMark x1="20062" y1="42229" x2="24272" y2="38434"/>
                          <a14:backgroundMark x1="24272" y1="38434" x2="26335" y2="30884"/>
                          <a14:backgroundMark x1="26335" y1="30884" x2="26335" y2="30803"/>
                          <a14:backgroundMark x1="25996" y1="44086" x2="25996" y2="44086"/>
                          <a14:backgroundMark x1="26335" y1="44086" x2="26250" y2="44166"/>
                          <a14:backgroundMark x1="26109" y1="44489" x2="25742" y2="44772"/>
                          <a14:backgroundMark x1="26250" y1="46427" x2="24357" y2="49334"/>
                          <a14:backgroundMark x1="36253" y1="55147" x2="36253" y2="55147"/>
                          <a14:backgroundMark x1="38740" y1="55914" x2="37214" y2="55753"/>
                          <a14:backgroundMark x1="43035" y1="64877" x2="43035" y2="64877"/>
                          <a14:backgroundMark x1="42978" y1="23537" x2="49025" y2="21397"/>
                          <a14:backgroundMark x1="49025" y1="21397" x2="59452" y2="21599"/>
                          <a14:backgroundMark x1="63802" y1="39953" x2="67307" y2="54744"/>
                          <a14:backgroundMark x1="59452" y1="21599" x2="63018" y2="36643"/>
                          <a14:backgroundMark x1="67307" y1="54744" x2="67364" y2="56036"/>
                          <a14:backgroundMark x1="25657" y1="28179" x2="16897" y2="33751"/>
                          <a14:backgroundMark x1="16897" y1="33751" x2="17999" y2="54340"/>
                          <a14:backgroundMark x1="22436" y1="96165" x2="22436" y2="96407"/>
                          <a14:backgroundMark x1="22436" y1="96407" x2="21249" y2="96044"/>
                          <a14:backgroundMark x1="83696" y1="44772" x2="83696" y2="44772"/>
                          <a14:backgroundMark x1="85617" y1="70085" x2="86041" y2="70246"/>
                          <a14:backgroundMark x1="63784" y1="40012" x2="64255" y2="41704"/>
                          <a14:backgroundMark x1="61712" y1="39160" x2="61712" y2="39160"/>
                          <a14:backgroundMark x1="26392" y1="72911" x2="26392" y2="72911"/>
                          <a14:backgroundMark x1="26392" y1="72911" x2="26392" y2="72911"/>
                          <a14:backgroundMark x1="26392" y1="72911" x2="26392" y2="72911"/>
                          <a14:backgroundMark x1="27409" y1="72467" x2="27409" y2="72467"/>
                          <a14:backgroundMark x1="41424" y1="75454" x2="35236" y2="76585"/>
                          <a14:backgroundMark x1="41368" y1="77392" x2="35179" y2="79491"/>
                          <a14:backgroundMark x1="41368" y1="80420" x2="34247" y2="80420"/>
                          <a14:backgroundMark x1="34247" y1="85426" x2="34162" y2="90311"/>
                          <a14:backgroundMark x1="34162" y1="90311" x2="33286" y2="91078"/>
                          <a14:backgroundMark x1="75417" y1="80743" x2="75417" y2="80743"/>
                          <a14:backgroundMark x1="58632" y1="59104" x2="58632" y2="59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18" t="80912" r="53989" b="-1235"/>
            <a:stretch/>
          </p:blipFill>
          <p:spPr>
            <a:xfrm>
              <a:off x="7032592" y="3830575"/>
              <a:ext cx="738528" cy="845672"/>
            </a:xfrm>
            <a:prstGeom prst="rect">
              <a:avLst/>
            </a:prstGeom>
          </p:spPr>
        </p:pic>
        <p:sp>
          <p:nvSpPr>
            <p:cNvPr id="5" name="Arco 4">
              <a:extLst>
                <a:ext uri="{FF2B5EF4-FFF2-40B4-BE49-F238E27FC236}">
                  <a16:creationId xmlns:a16="http://schemas.microsoft.com/office/drawing/2014/main" id="{0AC8AC31-6821-4267-BAC1-F4547578BDE3}"/>
                </a:ext>
              </a:extLst>
            </p:cNvPr>
            <p:cNvSpPr/>
            <p:nvPr/>
          </p:nvSpPr>
          <p:spPr>
            <a:xfrm rot="7730442">
              <a:off x="6872388" y="2369497"/>
              <a:ext cx="245438" cy="378343"/>
            </a:xfrm>
            <a:prstGeom prst="arc">
              <a:avLst/>
            </a:prstGeom>
            <a:noFill/>
            <a:ln w="38100">
              <a:solidFill>
                <a:srgbClr val="EF7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  <p:pic>
          <p:nvPicPr>
            <p:cNvPr id="6" name="Picture 4" descr="Talking Mouth Gif">
              <a:extLst>
                <a:ext uri="{FF2B5EF4-FFF2-40B4-BE49-F238E27FC236}">
                  <a16:creationId xmlns:a16="http://schemas.microsoft.com/office/drawing/2014/main" id="{6C193D06-10FB-4FE3-3F82-30057AC922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07245">
              <a:off x="6940709" y="2649677"/>
              <a:ext cx="193272" cy="13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arleremo di cosa consiste il sistema ne">
            <a:hlinkClick r:id="" action="ppaction://media"/>
            <a:extLst>
              <a:ext uri="{FF2B5EF4-FFF2-40B4-BE49-F238E27FC236}">
                <a16:creationId xmlns:a16="http://schemas.microsoft.com/office/drawing/2014/main" id="{6309AB18-63AF-33CE-DF9B-AEF4659B2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96888" y="-1084263"/>
            <a:ext cx="271462" cy="271463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8358FC0-20DB-3530-CCAA-086753A9F014}"/>
              </a:ext>
            </a:extLst>
          </p:cNvPr>
          <p:cNvSpPr txBox="1"/>
          <p:nvPr/>
        </p:nvSpPr>
        <p:spPr>
          <a:xfrm>
            <a:off x="4183213" y="2988060"/>
            <a:ext cx="3678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rPr>
              <a:t>Qual è la sua funzione nel corpo di un organismo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rPr>
              <a:t>?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reaming Outloud Pro" panose="020B0604020202020204" pitchFamily="66" charset="0"/>
              <a:ea typeface="+mn-ea"/>
              <a:cs typeface="Dreaming Outloud Pro" panose="020B0604020202020204" pitchFamily="66" charset="0"/>
            </a:endParaRPr>
          </a:p>
        </p:txBody>
      </p:sp>
      <p:pic>
        <p:nvPicPr>
          <p:cNvPr id="11" name="Qual è la sua funzione nel corpo di un o">
            <a:hlinkClick r:id="" action="ppaction://media"/>
            <a:extLst>
              <a:ext uri="{FF2B5EF4-FFF2-40B4-BE49-F238E27FC236}">
                <a16:creationId xmlns:a16="http://schemas.microsoft.com/office/drawing/2014/main" id="{1B384696-6669-59AA-0976-218595A8A1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41350" y="7570788"/>
            <a:ext cx="271463" cy="27146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1CDB623-27C8-FC47-44EE-470EE05B88EC}"/>
              </a:ext>
            </a:extLst>
          </p:cNvPr>
          <p:cNvSpPr txBox="1"/>
          <p:nvPr/>
        </p:nvSpPr>
        <p:spPr>
          <a:xfrm>
            <a:off x="4192048" y="2021488"/>
            <a:ext cx="363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reaming Outloud Pro" panose="020B0604020202020204" pitchFamily="66" charset="0"/>
                <a:ea typeface="+mn-ea"/>
                <a:cs typeface="Dreaming Outloud Pro" panose="020B0604020202020204" pitchFamily="66" charset="0"/>
              </a:rPr>
              <a:t>Parleremo di cosa consiste il sistema nervoso?</a:t>
            </a:r>
          </a:p>
        </p:txBody>
      </p:sp>
      <p:pic>
        <p:nvPicPr>
          <p:cNvPr id="2050" name="Picture 2" descr="profile head with colorful brain icon over blue background. vector ...">
            <a:extLst>
              <a:ext uri="{FF2B5EF4-FFF2-40B4-BE49-F238E27FC236}">
                <a16:creationId xmlns:a16="http://schemas.microsoft.com/office/drawing/2014/main" id="{24A714BF-36CF-0BDA-0986-FBBA71E03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938" y="2022910"/>
            <a:ext cx="391600" cy="42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ofile head with colorful brain icon over blue background. vector ...">
            <a:extLst>
              <a:ext uri="{FF2B5EF4-FFF2-40B4-BE49-F238E27FC236}">
                <a16:creationId xmlns:a16="http://schemas.microsoft.com/office/drawing/2014/main" id="{9F5247A4-D079-8FA0-2046-2F6598281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749" y="3074129"/>
            <a:ext cx="391600" cy="42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E8E821B-CF92-903E-7327-96FCD40AA4FA}"/>
              </a:ext>
            </a:extLst>
          </p:cNvPr>
          <p:cNvSpPr txBox="1"/>
          <p:nvPr/>
        </p:nvSpPr>
        <p:spPr>
          <a:xfrm rot="20021264">
            <a:off x="2829072" y="2028313"/>
            <a:ext cx="7965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>
                    <a:lumMod val="95000"/>
                  </a:schemeClr>
                </a:solidFill>
              </a:rPr>
              <a:t>Studia </a:t>
            </a:r>
            <a:r>
              <a:rPr lang="en-US" sz="9600" b="1" dirty="0" err="1">
                <a:solidFill>
                  <a:schemeClr val="bg1">
                    <a:lumMod val="95000"/>
                  </a:schemeClr>
                </a:solidFill>
              </a:rPr>
              <a:t>vero</a:t>
            </a:r>
            <a:endParaRPr lang="it-IT" sz="9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62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1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6000" r="-6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5BBF688-0ADC-A64F-111A-59CD9039E3D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/>
          <a:stretch/>
        </p:blipFill>
        <p:spPr>
          <a:xfrm>
            <a:off x="10121773" y="3344989"/>
            <a:ext cx="1951244" cy="14613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bg1">
                <a:lumMod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Immagine 9" descr="Immagine che contiene testo, parete, interni, monitor&#10;&#10;Descrizione generata automaticamente">
            <a:extLst>
              <a:ext uri="{FF2B5EF4-FFF2-40B4-BE49-F238E27FC236}">
                <a16:creationId xmlns:a16="http://schemas.microsoft.com/office/drawing/2014/main" id="{4120FA62-1A80-6CB1-3E1F-05979DC15A9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7" t="11085" r="7752" b="9535"/>
          <a:stretch/>
        </p:blipFill>
        <p:spPr>
          <a:xfrm>
            <a:off x="3658768" y="2429189"/>
            <a:ext cx="4514452" cy="3230270"/>
          </a:xfrm>
          <a:prstGeom prst="rect">
            <a:avLst/>
          </a:prstGeom>
        </p:spPr>
      </p:pic>
      <p:pic>
        <p:nvPicPr>
          <p:cNvPr id="25" name="Immagine 24" descr="Immagine che contiene idrozoo&#10;&#10;Descrizione generata automaticamente">
            <a:extLst>
              <a:ext uri="{FF2B5EF4-FFF2-40B4-BE49-F238E27FC236}">
                <a16:creationId xmlns:a16="http://schemas.microsoft.com/office/drawing/2014/main" id="{C8DE47F8-2625-7BBF-2F1E-8D4335CB22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220" y="2676334"/>
            <a:ext cx="1452301" cy="1448991"/>
          </a:xfrm>
          <a:prstGeom prst="rect">
            <a:avLst/>
          </a:prstGeom>
        </p:spPr>
      </p:pic>
      <p:pic>
        <p:nvPicPr>
          <p:cNvPr id="23" name="Immagine 22" descr="Immagine che contiene testo, cornice&#10;&#10;Descrizione generata automaticamente">
            <a:extLst>
              <a:ext uri="{FF2B5EF4-FFF2-40B4-BE49-F238E27FC236}">
                <a16:creationId xmlns:a16="http://schemas.microsoft.com/office/drawing/2014/main" id="{D0591FA8-8115-A670-0C6E-BD88A5C92DA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005" y="2607516"/>
            <a:ext cx="1547993" cy="1547993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8358FC0-20DB-3530-CCAA-086753A9F014}"/>
              </a:ext>
            </a:extLst>
          </p:cNvPr>
          <p:cNvSpPr txBox="1"/>
          <p:nvPr/>
        </p:nvSpPr>
        <p:spPr>
          <a:xfrm>
            <a:off x="3923166" y="2903650"/>
            <a:ext cx="3148809" cy="88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                      l’encefalo</a:t>
            </a:r>
          </a:p>
        </p:txBody>
      </p:sp>
      <p:pic>
        <p:nvPicPr>
          <p:cNvPr id="34" name="Immagine 33" descr="Immagine che contiene pavimento&#10;&#10;Descrizione generata automaticamente">
            <a:extLst>
              <a:ext uri="{FF2B5EF4-FFF2-40B4-BE49-F238E27FC236}">
                <a16:creationId xmlns:a16="http://schemas.microsoft.com/office/drawing/2014/main" id="{4C28CA9C-C23B-E1F3-076C-EBBD7F4D79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34" y="5814079"/>
            <a:ext cx="6996223" cy="1127394"/>
          </a:xfrm>
          <a:prstGeom prst="rect">
            <a:avLst/>
          </a:prstGeom>
        </p:spPr>
      </p:pic>
      <p:pic>
        <p:nvPicPr>
          <p:cNvPr id="36" name="Immagine 3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DBE3FE3-70C2-63F4-F75E-9734B9CCAC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941" y="3642943"/>
            <a:ext cx="3523160" cy="3458569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5D22C6D3-4E9F-D3AE-40C2-5B73E17CC2C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8"/>
          <a:stretch/>
        </p:blipFill>
        <p:spPr>
          <a:xfrm rot="260410">
            <a:off x="9225188" y="3878469"/>
            <a:ext cx="1053700" cy="657791"/>
          </a:xfrm>
          <a:prstGeom prst="rect">
            <a:avLst/>
          </a:prstGeom>
        </p:spPr>
      </p:pic>
      <p:sp>
        <p:nvSpPr>
          <p:cNvPr id="48" name="Rettangolo con angoli arrotondati 47">
            <a:extLst>
              <a:ext uri="{FF2B5EF4-FFF2-40B4-BE49-F238E27FC236}">
                <a16:creationId xmlns:a16="http://schemas.microsoft.com/office/drawing/2014/main" id="{7C86C5E4-BC63-D28E-9B99-95ED1677D59B}"/>
              </a:ext>
            </a:extLst>
          </p:cNvPr>
          <p:cNvSpPr/>
          <p:nvPr/>
        </p:nvSpPr>
        <p:spPr>
          <a:xfrm>
            <a:off x="2835471" y="3334639"/>
            <a:ext cx="740866" cy="84455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83848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16" name="Immagine 15" descr="Immagine che contiene pianta, albero, palma&#10;&#10;Descrizione generata automaticamente">
            <a:extLst>
              <a:ext uri="{FF2B5EF4-FFF2-40B4-BE49-F238E27FC236}">
                <a16:creationId xmlns:a16="http://schemas.microsoft.com/office/drawing/2014/main" id="{7B3F2601-4F71-03DD-D28D-4B848AA904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21333" y1="42932" x2="21333" y2="42932"/>
                        <a14:foregroundMark x1="20485" y1="47052" x2="20485" y2="47052"/>
                        <a14:foregroundMark x1="26424" y1="46042" x2="26424" y2="46042"/>
                        <a14:foregroundMark x1="72848" y1="49071" x2="72848" y2="49071"/>
                        <a14:foregroundMark x1="80727" y1="34410" x2="80727" y2="34410"/>
                        <a14:backgroundMark x1="38182" y1="30008" x2="38182" y2="30008"/>
                        <a14:backgroundMark x1="59333" y1="27585" x2="59333" y2="27585"/>
                        <a14:backgroundMark x1="59212" y1="36349" x2="59212" y2="36349"/>
                        <a14:backgroundMark x1="58667" y1="38126" x2="58667" y2="38126"/>
                        <a14:backgroundMark x1="41091" y1="37924" x2="41091" y2="37924"/>
                        <a14:backgroundMark x1="37576" y1="34491" x2="37576" y2="34491"/>
                        <a14:backgroundMark x1="35273" y1="32795" x2="35273" y2="32795"/>
                        <a14:backgroundMark x1="62364" y1="35985" x2="62364" y2="35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95" y="3276475"/>
            <a:ext cx="1321979" cy="2830510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2EBB0E60-6B0B-391C-76CE-1E08A5F94B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73" y="3408099"/>
            <a:ext cx="511764" cy="653464"/>
          </a:xfrm>
          <a:prstGeom prst="rect">
            <a:avLst/>
          </a:prstGeom>
        </p:spPr>
      </p:pic>
      <p:pic>
        <p:nvPicPr>
          <p:cNvPr id="50" name="Immagine 49" descr="Immagine che contiene bianco, calibro, mano&#10;&#10;Descrizione generata automaticamente">
            <a:extLst>
              <a:ext uri="{FF2B5EF4-FFF2-40B4-BE49-F238E27FC236}">
                <a16:creationId xmlns:a16="http://schemas.microsoft.com/office/drawing/2014/main" id="{8FA5F860-268E-56D1-051F-62F7B300B0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46" y="2414040"/>
            <a:ext cx="772445" cy="772604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816CAA87-7749-3A91-14F1-F7680CFC18F5}"/>
              </a:ext>
            </a:extLst>
          </p:cNvPr>
          <p:cNvGrpSpPr/>
          <p:nvPr/>
        </p:nvGrpSpPr>
        <p:grpSpPr>
          <a:xfrm>
            <a:off x="1217894" y="2301811"/>
            <a:ext cx="2613785" cy="4639662"/>
            <a:chOff x="3252650" y="-678893"/>
            <a:chExt cx="4356463" cy="6858000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DECAFCB6-C7BA-08F1-8B74-1481B1C95797}"/>
                </a:ext>
              </a:extLst>
            </p:cNvPr>
            <p:cNvGrpSpPr/>
            <p:nvPr/>
          </p:nvGrpSpPr>
          <p:grpSpPr>
            <a:xfrm>
              <a:off x="3252650" y="-678893"/>
              <a:ext cx="4356463" cy="6858000"/>
              <a:chOff x="3252650" y="-678893"/>
              <a:chExt cx="4356463" cy="6858000"/>
            </a:xfrm>
          </p:grpSpPr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3629AAD3-C030-B6C9-C622-A280970D40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9972" b="98748" l="9975" r="89969">
                            <a14:foregroundMark x1="18649" y1="84578" x2="26618" y2="90069"/>
                            <a14:foregroundMark x1="26618" y1="90069" x2="27974" y2="94752"/>
                            <a14:foregroundMark x1="29839" y1="99637" x2="17293" y2="96932"/>
                            <a14:foregroundMark x1="17293" y1="96932" x2="14524" y2="98748"/>
                            <a14:backgroundMark x1="11303" y1="49253" x2="11642" y2="49253"/>
                            <a14:backgroundMark x1="16784" y1="55147" x2="16784" y2="55147"/>
                            <a14:backgroundMark x1="33371" y1="19621" x2="33371" y2="19621"/>
                            <a14:backgroundMark x1="34106" y1="42107" x2="32636" y2="42955"/>
                            <a14:backgroundMark x1="31647" y1="57126" x2="31647" y2="57126"/>
                            <a14:backgroundMark x1="15456" y1="42753" x2="16191" y2="42753"/>
                            <a14:backgroundMark x1="36507" y1="48769" x2="36310" y2="37344"/>
                            <a14:backgroundMark x1="41848" y1="28664" x2="55524" y2="19822"/>
                            <a14:backgroundMark x1="55524" y1="19822" x2="55524" y2="19822"/>
                            <a14:backgroundMark x1="34247" y1="19984" x2="34247" y2="19984"/>
                            <a14:backgroundMark x1="33371" y1="21639" x2="33371" y2="21639"/>
                            <a14:backgroundMark x1="14919" y1="44005" x2="14919" y2="44005"/>
                            <a14:backgroundMark x1="26109" y1="52685" x2="26109" y2="52685"/>
                            <a14:backgroundMark x1="20571" y1="51029" x2="20571" y2="51029"/>
                            <a14:backgroundMark x1="68240" y1="17158" x2="82537" y2="31570"/>
                            <a14:backgroundMark x1="82537" y1="31570" x2="82848" y2="32015"/>
                            <a14:backgroundMark x1="35716" y1="20751" x2="37186" y2="35890"/>
                            <a14:backgroundMark x1="37186" y1="35890" x2="36564" y2="42188"/>
                            <a14:backgroundMark x1="18112" y1="53331" x2="18112" y2="53331"/>
                            <a14:backgroundMark x1="34982" y1="54380" x2="43035" y2="25918"/>
                            <a14:backgroundMark x1="39164" y1="69923" x2="49364" y2="79612"/>
                            <a14:backgroundMark x1="42300" y1="63625" x2="38796" y2="71740"/>
                            <a14:backgroundMark x1="38796" y1="71740" x2="53772" y2="90553"/>
                            <a14:backgroundMark x1="35914" y1="27130" x2="35858" y2="36577"/>
                            <a14:backgroundMark x1="35858" y1="36577" x2="35236" y2="39241"/>
                            <a14:backgroundMark x1="19441" y1="52200" x2="12235" y2="52200"/>
                            <a14:backgroundMark x1="43656" y1="38757" x2="43854" y2="70367"/>
                            <a14:backgroundMark x1="42780" y1="46952" x2="38853" y2="49899"/>
                            <a14:backgroundMark x1="31591" y1="55228" x2="31591" y2="55228"/>
                            <a14:backgroundMark x1="43656" y1="35890" x2="43713" y2="388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56489"/>
              <a:stretch/>
            </p:blipFill>
            <p:spPr>
              <a:xfrm>
                <a:off x="3326678" y="-678893"/>
                <a:ext cx="4262848" cy="6858000"/>
              </a:xfrm>
              <a:prstGeom prst="rect">
                <a:avLst/>
              </a:prstGeom>
            </p:spPr>
          </p:pic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1A0CF0A9-2ACB-F6E7-A196-7EBC4F36C2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9972" b="98748" l="9975" r="89969">
                            <a14:foregroundMark x1="18649" y1="84578" x2="26618" y2="90069"/>
                            <a14:foregroundMark x1="26618" y1="90069" x2="27974" y2="94752"/>
                            <a14:foregroundMark x1="29839" y1="99637" x2="17293" y2="96932"/>
                            <a14:foregroundMark x1="17293" y1="96932" x2="14524" y2="98748"/>
                            <a14:foregroundMark x1="28765" y1="82438" x2="23736" y2="82156"/>
                            <a14:foregroundMark x1="23736" y1="82156" x2="27211" y2="81671"/>
                            <a14:foregroundMark x1="25148" y1="81187" x2="23622" y2="81106"/>
                            <a14:backgroundMark x1="11303" y1="49253" x2="11642" y2="49253"/>
                            <a14:backgroundMark x1="16784" y1="55147" x2="16784" y2="55147"/>
                            <a14:backgroundMark x1="33371" y1="19621" x2="33371" y2="19621"/>
                            <a14:backgroundMark x1="34106" y1="42107" x2="32636" y2="42955"/>
                            <a14:backgroundMark x1="31647" y1="57126" x2="31647" y2="57126"/>
                            <a14:backgroundMark x1="15456" y1="42753" x2="16191" y2="42753"/>
                            <a14:backgroundMark x1="36507" y1="48769" x2="36310" y2="37344"/>
                            <a14:backgroundMark x1="41848" y1="28664" x2="55524" y2="19822"/>
                            <a14:backgroundMark x1="55524" y1="19822" x2="55524" y2="19822"/>
                            <a14:backgroundMark x1="34247" y1="19984" x2="34247" y2="19984"/>
                            <a14:backgroundMark x1="33371" y1="21639" x2="33371" y2="21639"/>
                            <a14:backgroundMark x1="14919" y1="44005" x2="14919" y2="44005"/>
                            <a14:backgroundMark x1="26109" y1="52685" x2="26109" y2="52685"/>
                            <a14:backgroundMark x1="20571" y1="51029" x2="20571" y2="51029"/>
                            <a14:backgroundMark x1="68240" y1="17158" x2="82537" y2="31570"/>
                            <a14:backgroundMark x1="82537" y1="31570" x2="82848" y2="32015"/>
                            <a14:backgroundMark x1="35716" y1="20751" x2="37186" y2="35890"/>
                            <a14:backgroundMark x1="37186" y1="35890" x2="36564" y2="42188"/>
                            <a14:backgroundMark x1="18112" y1="53331" x2="18112" y2="53331"/>
                            <a14:backgroundMark x1="34982" y1="54380" x2="43035" y2="25918"/>
                            <a14:backgroundMark x1="39164" y1="69923" x2="49364" y2="79612"/>
                            <a14:backgroundMark x1="42300" y1="63625" x2="38796" y2="71740"/>
                            <a14:backgroundMark x1="38796" y1="71740" x2="53772" y2="90553"/>
                            <a14:backgroundMark x1="35914" y1="27130" x2="35858" y2="36577"/>
                            <a14:backgroundMark x1="35858" y1="36577" x2="35236" y2="39241"/>
                            <a14:backgroundMark x1="19441" y1="52200" x2="12235" y2="52200"/>
                            <a14:backgroundMark x1="43656" y1="38757" x2="43854" y2="70367"/>
                            <a14:backgroundMark x1="42780" y1="46952" x2="38853" y2="49899"/>
                            <a14:backgroundMark x1="31591" y1="55228" x2="31591" y2="55228"/>
                            <a14:backgroundMark x1="43656" y1="35890" x2="43713" y2="38837"/>
                            <a14:backgroundMark x1="22831" y1="80339" x2="22831" y2="80339"/>
                            <a14:backgroundMark x1="22831" y1="80339" x2="22831" y2="80339"/>
                            <a14:backgroundMark x1="22831" y1="80339" x2="22971" y2="80397"/>
                            <a14:backgroundMark x1="23206" y1="80150" x2="18423" y2="80339"/>
                            <a14:backgroundMark x1="25544" y1="80057" x2="24671" y2="80092"/>
                            <a14:backgroundMark x1="26815" y1="80137" x2="24560" y2="79837"/>
                            <a14:backgroundMark x1="26957" y1="79774" x2="24216" y2="797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469" r="56756"/>
              <a:stretch/>
            </p:blipFill>
            <p:spPr>
              <a:xfrm>
                <a:off x="3252650" y="4518523"/>
                <a:ext cx="4356463" cy="1654061"/>
              </a:xfrm>
              <a:prstGeom prst="rect">
                <a:avLst/>
              </a:prstGeom>
            </p:spPr>
          </p:pic>
        </p:grpSp>
        <p:sp>
          <p:nvSpPr>
            <p:cNvPr id="9" name="Arco 8">
              <a:extLst>
                <a:ext uri="{FF2B5EF4-FFF2-40B4-BE49-F238E27FC236}">
                  <a16:creationId xmlns:a16="http://schemas.microsoft.com/office/drawing/2014/main" id="{F1E8AFCC-2BB9-4E0F-A491-E39DD5132938}"/>
                </a:ext>
              </a:extLst>
            </p:cNvPr>
            <p:cNvSpPr/>
            <p:nvPr/>
          </p:nvSpPr>
          <p:spPr>
            <a:xfrm rot="8585110">
              <a:off x="5768445" y="1798566"/>
              <a:ext cx="432000" cy="504000"/>
            </a:xfrm>
            <a:prstGeom prst="arc">
              <a:avLst/>
            </a:prstGeom>
            <a:noFill/>
            <a:ln w="38100">
              <a:solidFill>
                <a:srgbClr val="EF7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27">
                    <a:extLst>
                      <a:ext uri="{837473B0-CC2E-450A-ABE3-18F120FF3D39}">
                        <a1611:picAttrSrcUrl xmlns:a1611="http://schemas.microsoft.com/office/drawing/2016/11/main" r:id="rId28"/>
                      </a:ext>
                    </a:extLst>
                  </a:blip>
                </a:buBlip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  <p:pic>
          <p:nvPicPr>
            <p:cNvPr id="11" name="Picture 4" descr="Talking Mouth Gif">
              <a:extLst>
                <a:ext uri="{FF2B5EF4-FFF2-40B4-BE49-F238E27FC236}">
                  <a16:creationId xmlns:a16="http://schemas.microsoft.com/office/drawing/2014/main" id="{C7AA2C4E-0043-A570-4007-4D860244D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39353" flipH="1">
              <a:off x="5807546" y="2162566"/>
              <a:ext cx="360000" cy="249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Modello 3D 13" descr="Cervello umano">
                <a:extLst>
                  <a:ext uri="{FF2B5EF4-FFF2-40B4-BE49-F238E27FC236}">
                    <a16:creationId xmlns:a16="http://schemas.microsoft.com/office/drawing/2014/main" id="{4298ACF6-BD49-AC91-A117-7F5071EA5A0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98590" y="3262456"/>
              <a:ext cx="720717" cy="650420"/>
            </p:xfrm>
            <a:graphic>
              <a:graphicData uri="http://schemas.microsoft.com/office/drawing/2017/model3d">
                <am3d:model3d r:embed="rId30">
                  <am3d:spPr>
                    <a:xfrm>
                      <a:off x="0" y="0"/>
                      <a:ext cx="720717" cy="650420"/>
                    </a:xfrm>
                    <a:prstGeom prst="rect">
                      <a:avLst/>
                    </a:prstGeom>
                  </am3d:spPr>
                  <am3d:camera>
                    <am3d:pos x="0" y="0" z="693123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54572" d="1000000"/>
                    <am3d:preTrans dx="0" dy="-1793152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898430" ay="-1706327" az="-10362900"/>
                    <am3d:postTrans dx="0" dy="0" dz="0"/>
                  </am3d:trans>
                  <am3d:raster rName="Office3DRenderer" rVer="16.0.8326">
                    <am3d:blip r:embed="rId31"/>
                  </am3d:raster>
                  <am3d:objViewport viewportSz="9700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Modello 3D 13" descr="Cervello umano">
                <a:extLst>
                  <a:ext uri="{FF2B5EF4-FFF2-40B4-BE49-F238E27FC236}">
                    <a16:creationId xmlns:a16="http://schemas.microsoft.com/office/drawing/2014/main" id="{4298ACF6-BD49-AC91-A117-7F5071EA5A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398590" y="3262456"/>
                <a:ext cx="720717" cy="6504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Modello 3D 17" descr="Cellula nervosa">
                <a:extLst>
                  <a:ext uri="{FF2B5EF4-FFF2-40B4-BE49-F238E27FC236}">
                    <a16:creationId xmlns:a16="http://schemas.microsoft.com/office/drawing/2014/main" id="{A3EE8720-F901-DACF-0AB8-23BC9038867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253392">
              <a:off x="6870990" y="4105726"/>
              <a:ext cx="836795" cy="1274210"/>
            </p:xfrm>
            <a:graphic>
              <a:graphicData uri="http://schemas.microsoft.com/office/drawing/2017/model3d">
                <am3d:model3d r:embed="rId32">
                  <am3d:spPr>
                    <a:xfrm rot="20253392">
                      <a:off x="0" y="0"/>
                      <a:ext cx="836795" cy="1274210"/>
                    </a:xfrm>
                    <a:prstGeom prst="rect">
                      <a:avLst/>
                    </a:prstGeom>
                  </am3d:spPr>
                  <am3d:camera>
                    <am3d:pos x="0" y="0" z="5411551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67511" d="1000000"/>
                    <am3d:preTrans dx="-1230588" dy="-285801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434158" ay="698344" az="-1982176"/>
                    <am3d:postTrans dx="0" dy="0" dz="0"/>
                  </am3d:trans>
                  <am3d:raster rName="Office3DRenderer" rVer="16.0.8326">
                    <am3d:blip r:embed="rId33"/>
                  </am3d:raster>
                  <am3d:objViewport viewportSz="15214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Modello 3D 17" descr="Cellula nervosa">
                <a:extLst>
                  <a:ext uri="{FF2B5EF4-FFF2-40B4-BE49-F238E27FC236}">
                    <a16:creationId xmlns:a16="http://schemas.microsoft.com/office/drawing/2014/main" id="{A3EE8720-F901-DACF-0AB8-23BC903886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 rot="20253392">
                <a:off x="6870990" y="4105726"/>
                <a:ext cx="836795" cy="127421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6AE6CDD-C715-AF23-5333-AA28A7716684}"/>
              </a:ext>
            </a:extLst>
          </p:cNvPr>
          <p:cNvSpPr txBox="1"/>
          <p:nvPr/>
        </p:nvSpPr>
        <p:spPr>
          <a:xfrm>
            <a:off x="3979300" y="2767873"/>
            <a:ext cx="3942724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Il sistema nervoso 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è formato dal: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33DE7DBA-A84A-A164-0B99-0F64739B153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3" y="2449664"/>
            <a:ext cx="1870080" cy="3223798"/>
          </a:xfrm>
          <a:prstGeom prst="rect">
            <a:avLst/>
          </a:prstGeom>
          <a:ln>
            <a:solidFill>
              <a:srgbClr val="FFAD81"/>
            </a:solidFill>
          </a:ln>
          <a:effectLst/>
          <a:scene3d>
            <a:camera prst="perspectiveContrastingLeftFacing" fov="5100000">
              <a:rot lat="21336253" lon="18870221" rev="72597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Il sistema nervoso è formato dal ">
            <a:hlinkClick r:id="" action="ppaction://media"/>
            <a:extLst>
              <a:ext uri="{FF2B5EF4-FFF2-40B4-BE49-F238E27FC236}">
                <a16:creationId xmlns:a16="http://schemas.microsoft.com/office/drawing/2014/main" id="{39B592E3-215C-9053-9A09-0877E75B6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269589" y="-676891"/>
            <a:ext cx="271463" cy="271462"/>
          </a:xfrm>
          <a:prstGeom prst="rect">
            <a:avLst/>
          </a:prstGeom>
        </p:spPr>
      </p:pic>
      <p:pic>
        <p:nvPicPr>
          <p:cNvPr id="4" name="l encefalo">
            <a:hlinkClick r:id="" action="ppaction://media"/>
            <a:extLst>
              <a:ext uri="{FF2B5EF4-FFF2-40B4-BE49-F238E27FC236}">
                <a16:creationId xmlns:a16="http://schemas.microsoft.com/office/drawing/2014/main" id="{9A05784D-2C26-621B-BD28-EE2D4A16D2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76338" y="7446963"/>
            <a:ext cx="271462" cy="27146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A72DB8-87C4-AB27-8203-0CEEFC9E2014}"/>
              </a:ext>
            </a:extLst>
          </p:cNvPr>
          <p:cNvSpPr txBox="1"/>
          <p:nvPr/>
        </p:nvSpPr>
        <p:spPr>
          <a:xfrm>
            <a:off x="3783217" y="3990186"/>
            <a:ext cx="2756473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dal midollo spinale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029C4B-665B-DE96-F42C-8355A1CF3019}"/>
              </a:ext>
            </a:extLst>
          </p:cNvPr>
          <p:cNvSpPr txBox="1"/>
          <p:nvPr/>
        </p:nvSpPr>
        <p:spPr>
          <a:xfrm>
            <a:off x="3923166" y="4572430"/>
            <a:ext cx="2954424" cy="48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dai nervi e dai gangli         </a:t>
            </a:r>
          </a:p>
        </p:txBody>
      </p:sp>
      <p:pic>
        <p:nvPicPr>
          <p:cNvPr id="17" name="dal midollo spinale">
            <a:hlinkClick r:id="" action="ppaction://media"/>
            <a:extLst>
              <a:ext uri="{FF2B5EF4-FFF2-40B4-BE49-F238E27FC236}">
                <a16:creationId xmlns:a16="http://schemas.microsoft.com/office/drawing/2014/main" id="{422F2717-FE76-A815-0871-F399A410C0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07975" y="7256463"/>
            <a:ext cx="271463" cy="271462"/>
          </a:xfrm>
          <a:prstGeom prst="rect">
            <a:avLst/>
          </a:prstGeom>
        </p:spPr>
      </p:pic>
      <p:pic>
        <p:nvPicPr>
          <p:cNvPr id="20" name="dai nervi e dai gangli">
            <a:hlinkClick r:id="" action="ppaction://media"/>
            <a:extLst>
              <a:ext uri="{FF2B5EF4-FFF2-40B4-BE49-F238E27FC236}">
                <a16:creationId xmlns:a16="http://schemas.microsoft.com/office/drawing/2014/main" id="{35E06CBC-8D08-FBA6-47E8-73AB5AC5B1B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673225" y="7707313"/>
            <a:ext cx="271463" cy="271462"/>
          </a:xfrm>
          <a:prstGeom prst="rect">
            <a:avLst/>
          </a:prstGeom>
        </p:spPr>
      </p:pic>
      <p:pic>
        <p:nvPicPr>
          <p:cNvPr id="4098" name="Picture 2" descr="Injections - Interventional Spine &amp; Pain Management - Encinitas, CA.">
            <a:extLst>
              <a:ext uri="{FF2B5EF4-FFF2-40B4-BE49-F238E27FC236}">
                <a16:creationId xmlns:a16="http://schemas.microsoft.com/office/drawing/2014/main" id="{E7E369F8-E73D-16D3-8158-40BAFC8E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205" b="95000" l="9905" r="89905">
                        <a14:foregroundMark x1="54095" y1="1932" x2="58286" y2="9318"/>
                        <a14:foregroundMark x1="58286" y1="9318" x2="58286" y2="10114"/>
                        <a14:foregroundMark x1="54286" y1="4205" x2="55619" y2="5909"/>
                        <a14:foregroundMark x1="45333" y1="91250" x2="46857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3186643"/>
            <a:ext cx="1345187" cy="135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0DCD119-019F-9304-559C-D24EF57CA19A}"/>
              </a:ext>
            </a:extLst>
          </p:cNvPr>
          <p:cNvSpPr txBox="1"/>
          <p:nvPr/>
        </p:nvSpPr>
        <p:spPr>
          <a:xfrm rot="20021264">
            <a:off x="2829072" y="2028313"/>
            <a:ext cx="7965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>
                    <a:lumMod val="95000"/>
                  </a:schemeClr>
                </a:solidFill>
              </a:rPr>
              <a:t>Studia </a:t>
            </a:r>
            <a:r>
              <a:rPr lang="en-US" sz="9600" b="1" dirty="0" err="1">
                <a:solidFill>
                  <a:schemeClr val="bg1">
                    <a:lumMod val="95000"/>
                  </a:schemeClr>
                </a:solidFill>
              </a:rPr>
              <a:t>vero</a:t>
            </a:r>
            <a:endParaRPr lang="it-IT" sz="9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15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3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37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125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7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3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6" grpId="0"/>
      <p:bldP spid="19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6000" r="-6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Immagine che contiene idrozoo&#10;&#10;Descrizione generata automaticamente">
            <a:extLst>
              <a:ext uri="{FF2B5EF4-FFF2-40B4-BE49-F238E27FC236}">
                <a16:creationId xmlns:a16="http://schemas.microsoft.com/office/drawing/2014/main" id="{C8DE47F8-2625-7BBF-2F1E-8D4335CB22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220" y="2676334"/>
            <a:ext cx="1452301" cy="1448991"/>
          </a:xfrm>
          <a:prstGeom prst="rect">
            <a:avLst/>
          </a:prstGeom>
        </p:spPr>
      </p:pic>
      <p:pic>
        <p:nvPicPr>
          <p:cNvPr id="23" name="Immagine 22" descr="Immagine che contiene testo, cornice&#10;&#10;Descrizione generata automaticamente">
            <a:extLst>
              <a:ext uri="{FF2B5EF4-FFF2-40B4-BE49-F238E27FC236}">
                <a16:creationId xmlns:a16="http://schemas.microsoft.com/office/drawing/2014/main" id="{D0591FA8-8115-A670-0C6E-BD88A5C92DA4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005" y="2607516"/>
            <a:ext cx="1547993" cy="1547993"/>
          </a:xfrm>
          <a:prstGeom prst="rect">
            <a:avLst/>
          </a:prstGeom>
        </p:spPr>
      </p:pic>
      <p:pic>
        <p:nvPicPr>
          <p:cNvPr id="34" name="Immagine 33" descr="Immagine che contiene pavimento&#10;&#10;Descrizione generata automaticamente">
            <a:extLst>
              <a:ext uri="{FF2B5EF4-FFF2-40B4-BE49-F238E27FC236}">
                <a16:creationId xmlns:a16="http://schemas.microsoft.com/office/drawing/2014/main" id="{4C28CA9C-C23B-E1F3-076C-EBBD7F4D79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93" y="5830975"/>
            <a:ext cx="10143460" cy="1127394"/>
          </a:xfrm>
          <a:prstGeom prst="rect">
            <a:avLst/>
          </a:prstGeom>
        </p:spPr>
      </p:pic>
      <p:sp>
        <p:nvSpPr>
          <p:cNvPr id="48" name="Rettangolo con angoli arrotondati 47">
            <a:extLst>
              <a:ext uri="{FF2B5EF4-FFF2-40B4-BE49-F238E27FC236}">
                <a16:creationId xmlns:a16="http://schemas.microsoft.com/office/drawing/2014/main" id="{7C86C5E4-BC63-D28E-9B99-95ED1677D59B}"/>
              </a:ext>
            </a:extLst>
          </p:cNvPr>
          <p:cNvSpPr/>
          <p:nvPr/>
        </p:nvSpPr>
        <p:spPr>
          <a:xfrm>
            <a:off x="2835471" y="3334639"/>
            <a:ext cx="740866" cy="84455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838489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2EBB0E60-6B0B-391C-76CE-1E08A5F94B7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73" y="3408099"/>
            <a:ext cx="511764" cy="653464"/>
          </a:xfrm>
          <a:prstGeom prst="rect">
            <a:avLst/>
          </a:prstGeom>
        </p:spPr>
      </p:pic>
      <p:pic>
        <p:nvPicPr>
          <p:cNvPr id="50" name="Immagine 49" descr="Immagine che contiene bianco, calibro, mano&#10;&#10;Descrizione generata automaticamente">
            <a:extLst>
              <a:ext uri="{FF2B5EF4-FFF2-40B4-BE49-F238E27FC236}">
                <a16:creationId xmlns:a16="http://schemas.microsoft.com/office/drawing/2014/main" id="{8FA5F860-268E-56D1-051F-62F7B300B00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46" y="2414040"/>
            <a:ext cx="772445" cy="772604"/>
          </a:xfrm>
          <a:prstGeom prst="rect">
            <a:avLst/>
          </a:prstGeom>
        </p:spPr>
      </p:pic>
      <p:pic>
        <p:nvPicPr>
          <p:cNvPr id="16" name="Immagine 15" descr="Immagine che contiene pianta, albero, palma&#10;&#10;Descrizione generata automaticamente">
            <a:extLst>
              <a:ext uri="{FF2B5EF4-FFF2-40B4-BE49-F238E27FC236}">
                <a16:creationId xmlns:a16="http://schemas.microsoft.com/office/drawing/2014/main" id="{7B3F2601-4F71-03DD-D28D-4B848AA904D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21333" y1="42932" x2="21333" y2="42932"/>
                        <a14:foregroundMark x1="20485" y1="47052" x2="20485" y2="47052"/>
                        <a14:foregroundMark x1="26424" y1="46042" x2="26424" y2="46042"/>
                        <a14:foregroundMark x1="72848" y1="49071" x2="72848" y2="49071"/>
                        <a14:foregroundMark x1="80727" y1="34410" x2="80727" y2="34410"/>
                        <a14:backgroundMark x1="38182" y1="30008" x2="38182" y2="30008"/>
                        <a14:backgroundMark x1="59333" y1="27585" x2="59333" y2="27585"/>
                        <a14:backgroundMark x1="59212" y1="36349" x2="59212" y2="36349"/>
                        <a14:backgroundMark x1="58667" y1="38126" x2="58667" y2="38126"/>
                        <a14:backgroundMark x1="41091" y1="37924" x2="41091" y2="37924"/>
                        <a14:backgroundMark x1="37576" y1="34491" x2="37576" y2="34491"/>
                        <a14:backgroundMark x1="35273" y1="32795" x2="35273" y2="32795"/>
                        <a14:backgroundMark x1="62364" y1="35985" x2="62364" y2="35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854" y="4125325"/>
            <a:ext cx="1321979" cy="2830510"/>
          </a:xfrm>
          <a:prstGeom prst="rect">
            <a:avLst/>
          </a:prstGeom>
        </p:spPr>
      </p:pic>
      <p:pic>
        <p:nvPicPr>
          <p:cNvPr id="5" name="Immagine 4" descr="Immagine che contiene testo, cornice&#10;&#10;Descrizione generata automaticamente">
            <a:extLst>
              <a:ext uri="{FF2B5EF4-FFF2-40B4-BE49-F238E27FC236}">
                <a16:creationId xmlns:a16="http://schemas.microsoft.com/office/drawing/2014/main" id="{9C78B0DB-1CBC-793A-9741-8EEB5AC00D67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745" y="2712116"/>
            <a:ext cx="1914524" cy="14577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6AF51B3-CD1B-F73A-E4C6-6243F1B6BC59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/>
          <a:stretch/>
        </p:blipFill>
        <p:spPr>
          <a:xfrm>
            <a:off x="10122934" y="2787687"/>
            <a:ext cx="1755547" cy="131476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Immagine 9" descr="Immagine che contiene testo, parete, interni, monitor&#10;&#10;Descrizione generata automaticamente">
            <a:extLst>
              <a:ext uri="{FF2B5EF4-FFF2-40B4-BE49-F238E27FC236}">
                <a16:creationId xmlns:a16="http://schemas.microsoft.com/office/drawing/2014/main" id="{4120FA62-1A80-6CB1-3E1F-05979DC15A94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7" t="11085" r="7752" b="9535"/>
          <a:stretch/>
        </p:blipFill>
        <p:spPr>
          <a:xfrm>
            <a:off x="-111488" y="96951"/>
            <a:ext cx="12414974" cy="6890710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816CAA87-7749-3A91-14F1-F7680CFC18F5}"/>
              </a:ext>
            </a:extLst>
          </p:cNvPr>
          <p:cNvGrpSpPr/>
          <p:nvPr/>
        </p:nvGrpSpPr>
        <p:grpSpPr>
          <a:xfrm>
            <a:off x="827041" y="2508517"/>
            <a:ext cx="2684302" cy="4779335"/>
            <a:chOff x="3252650" y="-678893"/>
            <a:chExt cx="4356463" cy="6858000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DECAFCB6-C7BA-08F1-8B74-1481B1C95797}"/>
                </a:ext>
              </a:extLst>
            </p:cNvPr>
            <p:cNvGrpSpPr/>
            <p:nvPr/>
          </p:nvGrpSpPr>
          <p:grpSpPr>
            <a:xfrm>
              <a:off x="3252650" y="-678893"/>
              <a:ext cx="4356463" cy="6858000"/>
              <a:chOff x="3252650" y="-678893"/>
              <a:chExt cx="4356463" cy="6858000"/>
            </a:xfrm>
          </p:grpSpPr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3629AAD3-C030-B6C9-C622-A280970D40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ackgroundRemoval t="9972" b="98748" l="9975" r="89969">
                            <a14:foregroundMark x1="18649" y1="84578" x2="26618" y2="90069"/>
                            <a14:foregroundMark x1="26618" y1="90069" x2="27974" y2="94752"/>
                            <a14:foregroundMark x1="29839" y1="99637" x2="17293" y2="96932"/>
                            <a14:foregroundMark x1="17293" y1="96932" x2="14524" y2="98748"/>
                            <a14:backgroundMark x1="11303" y1="49253" x2="11642" y2="49253"/>
                            <a14:backgroundMark x1="16784" y1="55147" x2="16784" y2="55147"/>
                            <a14:backgroundMark x1="33371" y1="19621" x2="33371" y2="19621"/>
                            <a14:backgroundMark x1="34106" y1="42107" x2="32636" y2="42955"/>
                            <a14:backgroundMark x1="31647" y1="57126" x2="31647" y2="57126"/>
                            <a14:backgroundMark x1="15456" y1="42753" x2="16191" y2="42753"/>
                            <a14:backgroundMark x1="36507" y1="48769" x2="36310" y2="37344"/>
                            <a14:backgroundMark x1="41848" y1="28664" x2="55524" y2="19822"/>
                            <a14:backgroundMark x1="55524" y1="19822" x2="55524" y2="19822"/>
                            <a14:backgroundMark x1="34247" y1="19984" x2="34247" y2="19984"/>
                            <a14:backgroundMark x1="33371" y1="21639" x2="33371" y2="21639"/>
                            <a14:backgroundMark x1="14919" y1="44005" x2="14919" y2="44005"/>
                            <a14:backgroundMark x1="26109" y1="52685" x2="26109" y2="52685"/>
                            <a14:backgroundMark x1="20571" y1="51029" x2="20571" y2="51029"/>
                            <a14:backgroundMark x1="68240" y1="17158" x2="82537" y2="31570"/>
                            <a14:backgroundMark x1="82537" y1="31570" x2="82848" y2="32015"/>
                            <a14:backgroundMark x1="35716" y1="20751" x2="37186" y2="35890"/>
                            <a14:backgroundMark x1="37186" y1="35890" x2="36564" y2="42188"/>
                            <a14:backgroundMark x1="18112" y1="53331" x2="18112" y2="53331"/>
                            <a14:backgroundMark x1="34982" y1="54380" x2="43035" y2="25918"/>
                            <a14:backgroundMark x1="39164" y1="69923" x2="49364" y2="79612"/>
                            <a14:backgroundMark x1="42300" y1="63625" x2="38796" y2="71740"/>
                            <a14:backgroundMark x1="38796" y1="71740" x2="53772" y2="90553"/>
                            <a14:backgroundMark x1="35914" y1="27130" x2="35858" y2="36577"/>
                            <a14:backgroundMark x1="35858" y1="36577" x2="35236" y2="39241"/>
                            <a14:backgroundMark x1="19441" y1="52200" x2="12235" y2="52200"/>
                            <a14:backgroundMark x1="43656" y1="38757" x2="43854" y2="70367"/>
                            <a14:backgroundMark x1="42780" y1="46952" x2="38853" y2="49899"/>
                            <a14:backgroundMark x1="31591" y1="55228" x2="31591" y2="55228"/>
                            <a14:backgroundMark x1="43656" y1="35890" x2="43713" y2="388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56489"/>
              <a:stretch/>
            </p:blipFill>
            <p:spPr>
              <a:xfrm>
                <a:off x="3326678" y="-678893"/>
                <a:ext cx="4262848" cy="6858000"/>
              </a:xfrm>
              <a:prstGeom prst="rect">
                <a:avLst/>
              </a:prstGeom>
            </p:spPr>
          </p:pic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1A0CF0A9-2ACB-F6E7-A196-7EBC4F36C2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3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9972" b="98748" l="9975" r="89969">
                            <a14:foregroundMark x1="18649" y1="84578" x2="26618" y2="90069"/>
                            <a14:foregroundMark x1="26618" y1="90069" x2="27974" y2="94752"/>
                            <a14:foregroundMark x1="29839" y1="99637" x2="17293" y2="96932"/>
                            <a14:foregroundMark x1="17293" y1="96932" x2="14524" y2="98748"/>
                            <a14:foregroundMark x1="28765" y1="82438" x2="23736" y2="82156"/>
                            <a14:foregroundMark x1="23736" y1="82156" x2="27211" y2="81671"/>
                            <a14:foregroundMark x1="25148" y1="81187" x2="23622" y2="81106"/>
                            <a14:backgroundMark x1="11303" y1="49253" x2="11642" y2="49253"/>
                            <a14:backgroundMark x1="16784" y1="55147" x2="16784" y2="55147"/>
                            <a14:backgroundMark x1="33371" y1="19621" x2="33371" y2="19621"/>
                            <a14:backgroundMark x1="34106" y1="42107" x2="32636" y2="42955"/>
                            <a14:backgroundMark x1="31647" y1="57126" x2="31647" y2="57126"/>
                            <a14:backgroundMark x1="15456" y1="42753" x2="16191" y2="42753"/>
                            <a14:backgroundMark x1="36507" y1="48769" x2="36310" y2="37344"/>
                            <a14:backgroundMark x1="41848" y1="28664" x2="55524" y2="19822"/>
                            <a14:backgroundMark x1="55524" y1="19822" x2="55524" y2="19822"/>
                            <a14:backgroundMark x1="34247" y1="19984" x2="34247" y2="19984"/>
                            <a14:backgroundMark x1="33371" y1="21639" x2="33371" y2="21639"/>
                            <a14:backgroundMark x1="14919" y1="44005" x2="14919" y2="44005"/>
                            <a14:backgroundMark x1="26109" y1="52685" x2="26109" y2="52685"/>
                            <a14:backgroundMark x1="20571" y1="51029" x2="20571" y2="51029"/>
                            <a14:backgroundMark x1="68240" y1="17158" x2="82537" y2="31570"/>
                            <a14:backgroundMark x1="82537" y1="31570" x2="82848" y2="32015"/>
                            <a14:backgroundMark x1="35716" y1="20751" x2="37186" y2="35890"/>
                            <a14:backgroundMark x1="37186" y1="35890" x2="36564" y2="42188"/>
                            <a14:backgroundMark x1="18112" y1="53331" x2="18112" y2="53331"/>
                            <a14:backgroundMark x1="34982" y1="54380" x2="43035" y2="25918"/>
                            <a14:backgroundMark x1="39164" y1="69923" x2="49364" y2="79612"/>
                            <a14:backgroundMark x1="42300" y1="63625" x2="38796" y2="71740"/>
                            <a14:backgroundMark x1="38796" y1="71740" x2="53772" y2="90553"/>
                            <a14:backgroundMark x1="35914" y1="27130" x2="35858" y2="36577"/>
                            <a14:backgroundMark x1="35858" y1="36577" x2="35236" y2="39241"/>
                            <a14:backgroundMark x1="19441" y1="52200" x2="12235" y2="52200"/>
                            <a14:backgroundMark x1="43656" y1="38757" x2="43854" y2="70367"/>
                            <a14:backgroundMark x1="42780" y1="46952" x2="38853" y2="49899"/>
                            <a14:backgroundMark x1="31591" y1="55228" x2="31591" y2="55228"/>
                            <a14:backgroundMark x1="43656" y1="35890" x2="43713" y2="38837"/>
                            <a14:backgroundMark x1="22831" y1="80339" x2="22831" y2="80339"/>
                            <a14:backgroundMark x1="22831" y1="80339" x2="22831" y2="80339"/>
                            <a14:backgroundMark x1="22831" y1="80339" x2="22971" y2="80397"/>
                            <a14:backgroundMark x1="23206" y1="80150" x2="18423" y2="80339"/>
                            <a14:backgroundMark x1="25544" y1="80057" x2="24671" y2="80092"/>
                            <a14:backgroundMark x1="26815" y1="80137" x2="24560" y2="79837"/>
                            <a14:backgroundMark x1="26957" y1="79774" x2="24216" y2="797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469" r="56756"/>
              <a:stretch/>
            </p:blipFill>
            <p:spPr>
              <a:xfrm>
                <a:off x="3252650" y="4518523"/>
                <a:ext cx="4356463" cy="1654061"/>
              </a:xfrm>
              <a:prstGeom prst="rect">
                <a:avLst/>
              </a:prstGeom>
            </p:spPr>
          </p:pic>
        </p:grpSp>
        <p:sp>
          <p:nvSpPr>
            <p:cNvPr id="9" name="Arco 8">
              <a:extLst>
                <a:ext uri="{FF2B5EF4-FFF2-40B4-BE49-F238E27FC236}">
                  <a16:creationId xmlns:a16="http://schemas.microsoft.com/office/drawing/2014/main" id="{F1E8AFCC-2BB9-4E0F-A491-E39DD5132938}"/>
                </a:ext>
              </a:extLst>
            </p:cNvPr>
            <p:cNvSpPr/>
            <p:nvPr/>
          </p:nvSpPr>
          <p:spPr>
            <a:xfrm rot="8585110">
              <a:off x="5768445" y="1798566"/>
              <a:ext cx="432000" cy="504000"/>
            </a:xfrm>
            <a:prstGeom prst="arc">
              <a:avLst/>
            </a:prstGeom>
            <a:noFill/>
            <a:ln w="38100">
              <a:solidFill>
                <a:srgbClr val="EF7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udy Old Style"/>
                <a:ea typeface="+mn-ea"/>
                <a:cs typeface="+mn-cs"/>
              </a:endParaRPr>
            </a:p>
          </p:txBody>
        </p:sp>
        <p:pic>
          <p:nvPicPr>
            <p:cNvPr id="11" name="Picture 4" descr="Talking Mouth Gif">
              <a:extLst>
                <a:ext uri="{FF2B5EF4-FFF2-40B4-BE49-F238E27FC236}">
                  <a16:creationId xmlns:a16="http://schemas.microsoft.com/office/drawing/2014/main" id="{C7AA2C4E-0043-A570-4007-4D860244D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39353" flipH="1">
              <a:off x="5807546" y="2162566"/>
              <a:ext cx="360000" cy="249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56CAD6D-808C-E37A-8689-9794F8801B0F}"/>
              </a:ext>
            </a:extLst>
          </p:cNvPr>
          <p:cNvSpPr txBox="1"/>
          <p:nvPr/>
        </p:nvSpPr>
        <p:spPr>
          <a:xfrm>
            <a:off x="3323060" y="650487"/>
            <a:ext cx="5545879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sistema nervoso </a:t>
            </a: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39B500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centrale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23C20C3-B0E8-DAC1-703C-BB32DCFCB47A}"/>
              </a:ext>
            </a:extLst>
          </p:cNvPr>
          <p:cNvSpPr txBox="1"/>
          <p:nvPr/>
        </p:nvSpPr>
        <p:spPr>
          <a:xfrm>
            <a:off x="4498357" y="1225696"/>
            <a:ext cx="2647768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39B500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è formato da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39B500"/>
              </a:solidFill>
              <a:effectLst/>
              <a:uLnTx/>
              <a:uFillTx/>
              <a:latin typeface="Dreaming Outloud Pro" panose="03050502040302030504" pitchFamily="66" charset="0"/>
              <a:ea typeface="Calibri" panose="020F0502020204030204" pitchFamily="34" charset="0"/>
              <a:cs typeface="Dreaming Outloud Pro" panose="03050502040302030504" pitchFamily="66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521C566-46A0-3658-FB96-1F5A559A24E2}"/>
              </a:ext>
            </a:extLst>
          </p:cNvPr>
          <p:cNvSpPr txBox="1"/>
          <p:nvPr/>
        </p:nvSpPr>
        <p:spPr>
          <a:xfrm>
            <a:off x="893449" y="2068335"/>
            <a:ext cx="3234177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F789F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Encefalo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 che è  protetto dal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Dreaming Outloud Pro" panose="03050502040302030504" pitchFamily="66" charset="0"/>
              <a:ea typeface="Calibri" panose="020F0502020204030204" pitchFamily="34" charset="0"/>
              <a:cs typeface="Dreaming Outloud Pro" panose="03050502040302030504" pitchFamily="66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84AC09E-2A78-E227-10EF-73D2D4CDFAC4}"/>
              </a:ext>
            </a:extLst>
          </p:cNvPr>
          <p:cNvSpPr txBox="1"/>
          <p:nvPr/>
        </p:nvSpPr>
        <p:spPr>
          <a:xfrm>
            <a:off x="7652395" y="1982614"/>
            <a:ext cx="4024270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F789F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Midollo spinale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che si trova all'interno della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Dreaming Outloud Pro" panose="03050502040302030504" pitchFamily="66" charset="0"/>
              <a:ea typeface="Calibri" panose="020F0502020204030204" pitchFamily="34" charset="0"/>
              <a:cs typeface="Dreaming Outloud Pro" panose="03050502040302030504" pitchFamily="66" charset="0"/>
            </a:endParaRPr>
          </a:p>
        </p:txBody>
      </p:sp>
      <p:sp>
        <p:nvSpPr>
          <p:cNvPr id="22" name="Freccia destra con strisce 21">
            <a:extLst>
              <a:ext uri="{FF2B5EF4-FFF2-40B4-BE49-F238E27FC236}">
                <a16:creationId xmlns:a16="http://schemas.microsoft.com/office/drawing/2014/main" id="{4840F118-8DE7-1B00-46EC-BB51600CA85A}"/>
              </a:ext>
            </a:extLst>
          </p:cNvPr>
          <p:cNvSpPr/>
          <p:nvPr/>
        </p:nvSpPr>
        <p:spPr>
          <a:xfrm rot="9256408">
            <a:off x="4700671" y="2115492"/>
            <a:ext cx="947243" cy="369068"/>
          </a:xfrm>
          <a:prstGeom prst="stripedRightArrow">
            <a:avLst>
              <a:gd name="adj1" fmla="val 51999"/>
              <a:gd name="adj2" fmla="val 95915"/>
            </a:avLst>
          </a:prstGeom>
          <a:solidFill>
            <a:srgbClr val="EF789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4" name="Freccia destra con strisce 23">
            <a:extLst>
              <a:ext uri="{FF2B5EF4-FFF2-40B4-BE49-F238E27FC236}">
                <a16:creationId xmlns:a16="http://schemas.microsoft.com/office/drawing/2014/main" id="{6EAFE5D9-D583-061E-1C14-5C67597B701F}"/>
              </a:ext>
            </a:extLst>
          </p:cNvPr>
          <p:cNvSpPr/>
          <p:nvPr/>
        </p:nvSpPr>
        <p:spPr>
          <a:xfrm rot="12343592" flipH="1">
            <a:off x="6073143" y="2130999"/>
            <a:ext cx="947243" cy="369068"/>
          </a:xfrm>
          <a:prstGeom prst="stripedRightArrow">
            <a:avLst>
              <a:gd name="adj1" fmla="val 51999"/>
              <a:gd name="adj2" fmla="val 95915"/>
            </a:avLst>
          </a:prstGeom>
          <a:solidFill>
            <a:srgbClr val="EF789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Modello 3D 25" descr="Cervello umano">
                <a:extLst>
                  <a:ext uri="{FF2B5EF4-FFF2-40B4-BE49-F238E27FC236}">
                    <a16:creationId xmlns:a16="http://schemas.microsoft.com/office/drawing/2014/main" id="{C0E003D0-EAE4-D8A7-1D17-E2237014F72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157315" y="2376484"/>
              <a:ext cx="1579710" cy="1598741"/>
            </p:xfrm>
            <a:graphic>
              <a:graphicData uri="http://schemas.microsoft.com/office/drawing/2017/model3d">
                <am3d:model3d r:embed="rId36">
                  <am3d:spPr>
                    <a:xfrm>
                      <a:off x="0" y="0"/>
                      <a:ext cx="1579710" cy="1598741"/>
                    </a:xfrm>
                    <a:prstGeom prst="rect">
                      <a:avLst/>
                    </a:prstGeom>
                  </am3d:spPr>
                  <am3d:camera>
                    <am3d:pos x="0" y="0" z="693123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54572" d="1000000"/>
                    <am3d:preTrans dx="0" dy="-1793152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805582" ay="-2490189" az="-9431721"/>
                    <am3d:postTrans dx="0" dy="0" dz="0"/>
                  </am3d:trans>
                  <am3d:raster rName="Office3DRenderer" rVer="16.0.8326">
                    <am3d:blip r:embed="rId37"/>
                  </am3d:raster>
                  <am3d:objViewport viewportSz="226488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Modello 3D 25" descr="Cervello umano">
                <a:extLst>
                  <a:ext uri="{FF2B5EF4-FFF2-40B4-BE49-F238E27FC236}">
                    <a16:creationId xmlns:a16="http://schemas.microsoft.com/office/drawing/2014/main" id="{C0E003D0-EAE4-D8A7-1D17-E2237014F7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57315" y="2376484"/>
                <a:ext cx="1579710" cy="1598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Modello 3D 26" descr="Colonna vertebrale spina dorsale 3">
                <a:extLst>
                  <a:ext uri="{FF2B5EF4-FFF2-40B4-BE49-F238E27FC236}">
                    <a16:creationId xmlns:a16="http://schemas.microsoft.com/office/drawing/2014/main" id="{0C0519D8-BE4E-6A73-6864-291AD42B76A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408468" flipH="1">
              <a:off x="6885410" y="1808709"/>
              <a:ext cx="1078843" cy="4372157"/>
            </p:xfrm>
            <a:graphic>
              <a:graphicData uri="http://schemas.microsoft.com/office/drawing/2017/model3d">
                <am3d:model3d r:embed="rId38">
                  <am3d:spPr>
                    <a:xfrm rot="21408468" flipH="1">
                      <a:off x="0" y="0"/>
                      <a:ext cx="1078843" cy="4372157"/>
                    </a:xfrm>
                    <a:prstGeom prst="rect">
                      <a:avLst/>
                    </a:prstGeom>
                  </am3d:spPr>
                  <am3d:camera>
                    <am3d:pos x="0" y="0" z="4896042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07870" d="1000000"/>
                    <am3d:preTrans dx="148" dy="-7419" dz="-1064"/>
                    <am3d:scale>
                      <am3d:sx n="1000000" d="1000000"/>
                      <am3d:sy n="1000000" d="1000000"/>
                      <am3d:sz n="1000000" d="1000000"/>
                    </am3d:scale>
                    <am3d:rot ax="-469879" ay="-1571756" az="208462"/>
                    <am3d:postTrans dx="0" dy="0" dz="0"/>
                  </am3d:trans>
                  <am3d:raster rName="Office3DRenderer" rVer="16.0.8326">
                    <am3d:blip r:embed="rId39"/>
                  </am3d:raster>
                  <am3d:objViewport viewportSz="47615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Modello 3D 26" descr="Colonna vertebrale spina dorsale 3">
                <a:extLst>
                  <a:ext uri="{FF2B5EF4-FFF2-40B4-BE49-F238E27FC236}">
                    <a16:creationId xmlns:a16="http://schemas.microsoft.com/office/drawing/2014/main" id="{0C0519D8-BE4E-6A73-6864-291AD42B76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 rot="21408468" flipH="1">
                <a:off x="6885410" y="1808709"/>
                <a:ext cx="1078843" cy="43721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ello 3D 1" descr="Cranio umano">
                <a:extLst>
                  <a:ext uri="{FF2B5EF4-FFF2-40B4-BE49-F238E27FC236}">
                    <a16:creationId xmlns:a16="http://schemas.microsoft.com/office/drawing/2014/main" id="{541D412E-D1E9-32D1-CF09-AFC2FE656A6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42326" y="3806524"/>
              <a:ext cx="1039254" cy="1531116"/>
            </p:xfrm>
            <a:graphic>
              <a:graphicData uri="http://schemas.microsoft.com/office/drawing/2017/model3d">
                <am3d:model3d r:embed="rId40">
                  <am3d:spPr>
                    <a:xfrm>
                      <a:off x="0" y="0"/>
                      <a:ext cx="1039254" cy="1531116"/>
                    </a:xfrm>
                    <a:prstGeom prst="rect">
                      <a:avLst/>
                    </a:prstGeom>
                  </am3d:spPr>
                  <am3d:camera>
                    <am3d:pos x="0" y="0" z="7207474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558271" d="1000000"/>
                    <am3d:preTrans dx="72" dy="-18016887" dz="-1250252"/>
                    <am3d:scale>
                      <am3d:sx n="1000000" d="1000000"/>
                      <am3d:sy n="1000000" d="1000000"/>
                      <am3d:sz n="1000000" d="1000000"/>
                    </am3d:scale>
                    <am3d:rot ax="276675" ay="2193839" az="165052"/>
                    <am3d:postTrans dx="0" dy="0" dz="0"/>
                  </am3d:trans>
                  <am3d:raster rName="Office3DRenderer" rVer="16.0.8326">
                    <am3d:blip r:embed="rId41"/>
                  </am3d:raster>
                  <am3d:objViewport viewportSz="19436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lo 3D 1" descr="Cranio umano">
                <a:extLst>
                  <a:ext uri="{FF2B5EF4-FFF2-40B4-BE49-F238E27FC236}">
                    <a16:creationId xmlns:a16="http://schemas.microsoft.com/office/drawing/2014/main" id="{541D412E-D1E9-32D1-CF09-AFC2FE656A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342326" y="3806524"/>
                <a:ext cx="1039254" cy="1531116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D2E011-D41F-2FD1-C19A-9E9589B2CF42}"/>
              </a:ext>
            </a:extLst>
          </p:cNvPr>
          <p:cNvSpPr txBox="1"/>
          <p:nvPr/>
        </p:nvSpPr>
        <p:spPr>
          <a:xfrm>
            <a:off x="916545" y="3050121"/>
            <a:ext cx="2144744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cranio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Dreaming Outloud Pro" panose="03050502040302030504" pitchFamily="66" charset="0"/>
              <a:ea typeface="Calibri" panose="020F0502020204030204" pitchFamily="34" charset="0"/>
              <a:cs typeface="Dreaming Outloud Pro" panose="03050502040302030504" pitchFamily="66" charset="0"/>
            </a:endParaRPr>
          </a:p>
        </p:txBody>
      </p:sp>
      <p:pic>
        <p:nvPicPr>
          <p:cNvPr id="4" name="sistema nervoso centrale">
            <a:hlinkClick r:id="" action="ppaction://media"/>
            <a:extLst>
              <a:ext uri="{FF2B5EF4-FFF2-40B4-BE49-F238E27FC236}">
                <a16:creationId xmlns:a16="http://schemas.microsoft.com/office/drawing/2014/main" id="{9DF8FB25-6B92-85C9-E13E-8FDDAF6EA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876300" y="7518400"/>
            <a:ext cx="271463" cy="271463"/>
          </a:xfrm>
          <a:prstGeom prst="rect">
            <a:avLst/>
          </a:prstGeom>
        </p:spPr>
      </p:pic>
      <p:pic>
        <p:nvPicPr>
          <p:cNvPr id="17" name="è formato da">
            <a:hlinkClick r:id="" action="ppaction://media"/>
            <a:extLst>
              <a:ext uri="{FF2B5EF4-FFF2-40B4-BE49-F238E27FC236}">
                <a16:creationId xmlns:a16="http://schemas.microsoft.com/office/drawing/2014/main" id="{489A1180-C253-F555-59C3-6D6E20CADE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4291013" y="7564438"/>
            <a:ext cx="271462" cy="271462"/>
          </a:xfrm>
          <a:prstGeom prst="rect">
            <a:avLst/>
          </a:prstGeom>
        </p:spPr>
      </p:pic>
      <p:pic>
        <p:nvPicPr>
          <p:cNvPr id="18" name="Encefalo che è protetto dal">
            <a:hlinkClick r:id="" action="ppaction://media"/>
            <a:extLst>
              <a:ext uri="{FF2B5EF4-FFF2-40B4-BE49-F238E27FC236}">
                <a16:creationId xmlns:a16="http://schemas.microsoft.com/office/drawing/2014/main" id="{CAC5DB04-B46E-AA4F-37A6-F55D778A787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5584825" y="7583488"/>
            <a:ext cx="271463" cy="271462"/>
          </a:xfrm>
          <a:prstGeom prst="rect">
            <a:avLst/>
          </a:prstGeom>
        </p:spPr>
      </p:pic>
      <p:pic>
        <p:nvPicPr>
          <p:cNvPr id="19" name="cranio">
            <a:hlinkClick r:id="" action="ppaction://media"/>
            <a:extLst>
              <a:ext uri="{FF2B5EF4-FFF2-40B4-BE49-F238E27FC236}">
                <a16:creationId xmlns:a16="http://schemas.microsoft.com/office/drawing/2014/main" id="{E755CCCD-5407-A40D-7D6C-9A8B835EAB5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6845300" y="7824788"/>
            <a:ext cx="271463" cy="271462"/>
          </a:xfrm>
          <a:prstGeom prst="rect">
            <a:avLst/>
          </a:prstGeom>
        </p:spPr>
      </p:pic>
      <p:pic>
        <p:nvPicPr>
          <p:cNvPr id="28" name="Midollo spinale che si trova all interno">
            <a:hlinkClick r:id="" action="ppaction://media"/>
            <a:extLst>
              <a:ext uri="{FF2B5EF4-FFF2-40B4-BE49-F238E27FC236}">
                <a16:creationId xmlns:a16="http://schemas.microsoft.com/office/drawing/2014/main" id="{37F93A94-F651-4A3D-A465-922C083D10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3051175" y="7786688"/>
            <a:ext cx="271463" cy="271462"/>
          </a:xfrm>
          <a:prstGeom prst="rect">
            <a:avLst/>
          </a:prstGeom>
        </p:spPr>
      </p:pic>
      <p:pic>
        <p:nvPicPr>
          <p:cNvPr id="30" name="Immagine 29" descr="Immagine che contiene invertebrato, celenterato, idrozoi&#10;&#10;Descrizione generata automaticamente">
            <a:extLst>
              <a:ext uri="{FF2B5EF4-FFF2-40B4-BE49-F238E27FC236}">
                <a16:creationId xmlns:a16="http://schemas.microsoft.com/office/drawing/2014/main" id="{28E25032-CE60-F53B-F8BC-E4C6C56F4F59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077" y="3576673"/>
            <a:ext cx="2460631" cy="27810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1" name="Freccia destra con strisce 30">
            <a:extLst>
              <a:ext uri="{FF2B5EF4-FFF2-40B4-BE49-F238E27FC236}">
                <a16:creationId xmlns:a16="http://schemas.microsoft.com/office/drawing/2014/main" id="{7909872F-8F97-1973-BB01-2079215A9CD9}"/>
              </a:ext>
            </a:extLst>
          </p:cNvPr>
          <p:cNvSpPr/>
          <p:nvPr/>
        </p:nvSpPr>
        <p:spPr>
          <a:xfrm rot="12343592" flipH="1">
            <a:off x="8392705" y="4680184"/>
            <a:ext cx="1212824" cy="369068"/>
          </a:xfrm>
          <a:prstGeom prst="stripedRightArrow">
            <a:avLst>
              <a:gd name="adj1" fmla="val 53837"/>
              <a:gd name="adj2" fmla="val 157458"/>
            </a:avLst>
          </a:prstGeom>
          <a:solidFill>
            <a:srgbClr val="EF789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DC43670-594E-837E-C4D0-154D06FF4B6F}"/>
              </a:ext>
            </a:extLst>
          </p:cNvPr>
          <p:cNvSpPr txBox="1"/>
          <p:nvPr/>
        </p:nvSpPr>
        <p:spPr>
          <a:xfrm>
            <a:off x="7656219" y="2007264"/>
            <a:ext cx="285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Midollo spinale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33" name="Freccia destra con strisce 32">
            <a:extLst>
              <a:ext uri="{FF2B5EF4-FFF2-40B4-BE49-F238E27FC236}">
                <a16:creationId xmlns:a16="http://schemas.microsoft.com/office/drawing/2014/main" id="{A2382304-7F1D-FC33-782D-D9A8D53D612C}"/>
              </a:ext>
            </a:extLst>
          </p:cNvPr>
          <p:cNvSpPr/>
          <p:nvPr/>
        </p:nvSpPr>
        <p:spPr>
          <a:xfrm rot="15503287" flipH="1">
            <a:off x="7840365" y="3591334"/>
            <a:ext cx="2846891" cy="200845"/>
          </a:xfrm>
          <a:prstGeom prst="stripedRightArrow">
            <a:avLst>
              <a:gd name="adj1" fmla="val 53837"/>
              <a:gd name="adj2" fmla="val 157458"/>
            </a:avLst>
          </a:prstGeom>
          <a:solidFill>
            <a:srgbClr val="EF789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35" name="l encefalo">
            <a:hlinkClick r:id="" action="ppaction://media"/>
            <a:extLst>
              <a:ext uri="{FF2B5EF4-FFF2-40B4-BE49-F238E27FC236}">
                <a16:creationId xmlns:a16="http://schemas.microsoft.com/office/drawing/2014/main" id="{62D53854-7D6F-4247-2E93-C89BC268C6B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176338" y="7446963"/>
            <a:ext cx="271462" cy="271462"/>
          </a:xfrm>
          <a:prstGeom prst="rect">
            <a:avLst/>
          </a:prstGeom>
        </p:spPr>
      </p:pic>
      <p:pic>
        <p:nvPicPr>
          <p:cNvPr id="36" name="dal midollo spinale">
            <a:hlinkClick r:id="" action="ppaction://media"/>
            <a:extLst>
              <a:ext uri="{FF2B5EF4-FFF2-40B4-BE49-F238E27FC236}">
                <a16:creationId xmlns:a16="http://schemas.microsoft.com/office/drawing/2014/main" id="{33D40E2B-047A-3FA3-4EB1-F4EB582B69B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307975" y="7256463"/>
            <a:ext cx="271463" cy="271462"/>
          </a:xfrm>
          <a:prstGeom prst="rect">
            <a:avLst/>
          </a:prstGeom>
        </p:spPr>
      </p:pic>
      <p:sp>
        <p:nvSpPr>
          <p:cNvPr id="37" name="Freccia destra con strisce 36">
            <a:extLst>
              <a:ext uri="{FF2B5EF4-FFF2-40B4-BE49-F238E27FC236}">
                <a16:creationId xmlns:a16="http://schemas.microsoft.com/office/drawing/2014/main" id="{373A1E65-D9D5-BD40-FC1E-966CE86CE94B}"/>
              </a:ext>
            </a:extLst>
          </p:cNvPr>
          <p:cNvSpPr/>
          <p:nvPr/>
        </p:nvSpPr>
        <p:spPr>
          <a:xfrm rot="18905757" flipH="1">
            <a:off x="7309161" y="3747580"/>
            <a:ext cx="1449857" cy="270953"/>
          </a:xfrm>
          <a:prstGeom prst="stripedRightArrow">
            <a:avLst>
              <a:gd name="adj1" fmla="val 53837"/>
              <a:gd name="adj2" fmla="val 157458"/>
            </a:avLst>
          </a:prstGeom>
          <a:solidFill>
            <a:srgbClr val="EF789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38" name="Midollo spinale che si trova all interno">
            <a:hlinkClick r:id="" action="ppaction://media"/>
            <a:extLst>
              <a:ext uri="{FF2B5EF4-FFF2-40B4-BE49-F238E27FC236}">
                <a16:creationId xmlns:a16="http://schemas.microsoft.com/office/drawing/2014/main" id="{BBE15425-5FEA-4E2E-19FA-3FE04E89726D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144125" y="7629525"/>
            <a:ext cx="271463" cy="271463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49E206E4-7999-6FC2-B88D-9213EC9A7936}"/>
              </a:ext>
            </a:extLst>
          </p:cNvPr>
          <p:cNvSpPr txBox="1"/>
          <p:nvPr/>
        </p:nvSpPr>
        <p:spPr>
          <a:xfrm>
            <a:off x="7618467" y="2945962"/>
            <a:ext cx="4024270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colonna vertebrale.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Dreaming Outloud Pro" panose="03050502040302030504" pitchFamily="66" charset="0"/>
              <a:ea typeface="Calibri" panose="020F0502020204030204" pitchFamily="34" charset="0"/>
              <a:cs typeface="Dreaming Outloud Pro" panose="03050502040302030504" pitchFamily="66" charset="0"/>
            </a:endParaRPr>
          </a:p>
        </p:txBody>
      </p:sp>
      <p:pic>
        <p:nvPicPr>
          <p:cNvPr id="40" name="colonna vertebrale">
            <a:hlinkClick r:id="" action="ppaction://media"/>
            <a:extLst>
              <a:ext uri="{FF2B5EF4-FFF2-40B4-BE49-F238E27FC236}">
                <a16:creationId xmlns:a16="http://schemas.microsoft.com/office/drawing/2014/main" id="{64397C19-920C-9B30-36B4-4D8660B6782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8491538" y="7786688"/>
            <a:ext cx="271462" cy="271462"/>
          </a:xfrm>
          <a:prstGeom prst="rect">
            <a:avLst/>
          </a:prstGeom>
        </p:spPr>
      </p:pic>
      <p:pic>
        <p:nvPicPr>
          <p:cNvPr id="42" name="Immagine 41" descr="Immagine che contiene testo&#10;&#10;Descrizione generata automaticamente">
            <a:extLst>
              <a:ext uri="{FF2B5EF4-FFF2-40B4-BE49-F238E27FC236}">
                <a16:creationId xmlns:a16="http://schemas.microsoft.com/office/drawing/2014/main" id="{C346AE73-9979-E211-93C4-981AB02433D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803" y="2836663"/>
            <a:ext cx="2381250" cy="3057217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483EE90-CE7E-8559-5B57-CD2956FE0CA8}"/>
              </a:ext>
            </a:extLst>
          </p:cNvPr>
          <p:cNvSpPr txBox="1"/>
          <p:nvPr/>
        </p:nvSpPr>
        <p:spPr>
          <a:xfrm>
            <a:off x="3355338" y="-1564677"/>
            <a:ext cx="4024270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EF789F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Midollo spinale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reaming Outloud Pro" panose="03050502040302030504" pitchFamily="66" charset="0"/>
                <a:ea typeface="Calibri" panose="020F0502020204030204" pitchFamily="34" charset="0"/>
                <a:cs typeface="Dreaming Outloud Pro" panose="03050502040302030504" pitchFamily="66" charset="0"/>
              </a:rPr>
              <a:t>che si trova all'interno della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Dreaming Outloud Pro" panose="03050502040302030504" pitchFamily="66" charset="0"/>
              <a:ea typeface="Calibri" panose="020F0502020204030204" pitchFamily="34" charset="0"/>
              <a:cs typeface="Dreaming Outloud Pro" panose="03050502040302030504" pitchFamily="66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F461768-EED9-4910-B118-0BB5763EFA37}"/>
              </a:ext>
            </a:extLst>
          </p:cNvPr>
          <p:cNvSpPr txBox="1"/>
          <p:nvPr/>
        </p:nvSpPr>
        <p:spPr>
          <a:xfrm rot="20021264">
            <a:off x="2829072" y="2028313"/>
            <a:ext cx="7965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>
                    <a:lumMod val="95000"/>
                  </a:schemeClr>
                </a:solidFill>
              </a:rPr>
              <a:t>Studia </a:t>
            </a:r>
            <a:r>
              <a:rPr lang="en-US" sz="9600" b="1" dirty="0" err="1">
                <a:solidFill>
                  <a:schemeClr val="bg1">
                    <a:lumMod val="95000"/>
                  </a:schemeClr>
                </a:solidFill>
              </a:rPr>
              <a:t>vero</a:t>
            </a:r>
            <a:endParaRPr lang="it-IT" sz="9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69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63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313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13"/>
                            </p:stCondLst>
                            <p:childTnLst>
                              <p:par>
                                <p:cTn id="19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3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713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9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713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213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83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724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8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5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724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724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724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14" grpId="0"/>
      <p:bldP spid="15" grpId="0"/>
      <p:bldP spid="20" grpId="0"/>
      <p:bldP spid="21" grpId="0"/>
      <p:bldP spid="22" grpId="0" animBg="1"/>
      <p:bldP spid="24" grpId="0" animBg="1"/>
      <p:bldP spid="3" grpId="0"/>
      <p:bldP spid="31" grpId="0" animBg="1"/>
      <p:bldP spid="32" grpId="0"/>
      <p:bldP spid="33" grpId="0" animBg="1"/>
      <p:bldP spid="37" grpId="0" animBg="1"/>
      <p:bldP spid="39" grpId="0"/>
      <p:bldP spid="43" grpId="0"/>
    </p:bldLst>
  </p:timing>
</p:sld>
</file>

<file path=ppt/theme/theme1.xml><?xml version="1.0" encoding="utf-8"?>
<a:theme xmlns:a="http://schemas.openxmlformats.org/drawingml/2006/main" name="MarrakeshVTI">
  <a:themeElements>
    <a:clrScheme name="AnalogousFromLightSeedRightStep">
      <a:dk1>
        <a:srgbClr val="000000"/>
      </a:dk1>
      <a:lt1>
        <a:srgbClr val="FFFFFF"/>
      </a:lt1>
      <a:dk2>
        <a:srgbClr val="242A41"/>
      </a:dk2>
      <a:lt2>
        <a:srgbClr val="E8E2E7"/>
      </a:lt2>
      <a:accent1>
        <a:srgbClr val="44B557"/>
      </a:accent1>
      <a:accent2>
        <a:srgbClr val="47B386"/>
      </a:accent2>
      <a:accent3>
        <a:srgbClr val="50AFB0"/>
      </a:accent3>
      <a:accent4>
        <a:srgbClr val="59A7E0"/>
      </a:accent4>
      <a:accent5>
        <a:srgbClr val="7789E5"/>
      </a:accent5>
      <a:accent6>
        <a:srgbClr val="7B59E0"/>
      </a:accent6>
      <a:hlink>
        <a:srgbClr val="AE69A2"/>
      </a:hlink>
      <a:folHlink>
        <a:srgbClr val="7F7F7F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76</Words>
  <Application>Microsoft Office PowerPoint</Application>
  <PresentationFormat>Widescreen</PresentationFormat>
  <Paragraphs>18</Paragraphs>
  <Slides>4</Slides>
  <Notes>0</Notes>
  <HiddenSlides>0</HiddenSlides>
  <MMClips>18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Dreaming Outloud Pro</vt:lpstr>
      <vt:lpstr>Goudy Old Style</vt:lpstr>
      <vt:lpstr>MarrakeshVTI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wafaa mahfouz</dc:creator>
  <cp:lastModifiedBy>wafaa mahfouz</cp:lastModifiedBy>
  <cp:revision>1</cp:revision>
  <dcterms:created xsi:type="dcterms:W3CDTF">2023-04-26T09:05:08Z</dcterms:created>
  <dcterms:modified xsi:type="dcterms:W3CDTF">2023-04-26T09:07:11Z</dcterms:modified>
</cp:coreProperties>
</file>